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Bilbo"/>
      <p:regular r:id="rId23"/>
    </p:embeddedFont>
    <p:embeddedFont>
      <p:font typeface="Garamond"/>
      <p:regular r:id="rId24"/>
      <p:bold r:id="rId25"/>
      <p:italic r:id="rId26"/>
      <p:boldItalic r:id="rId27"/>
    </p:embeddedFont>
    <p:embeddedFont>
      <p:font typeface="Domine"/>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Garamond-regular.fntdata"/><Relationship Id="rId23" Type="http://schemas.openxmlformats.org/officeDocument/2006/relationships/font" Target="fonts/Bilb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Garamond-italic.fntdata"/><Relationship Id="rId25" Type="http://schemas.openxmlformats.org/officeDocument/2006/relationships/font" Target="fonts/Garamond-bold.fntdata"/><Relationship Id="rId28" Type="http://schemas.openxmlformats.org/officeDocument/2006/relationships/font" Target="fonts/Domine-regular.fntdata"/><Relationship Id="rId27" Type="http://schemas.openxmlformats.org/officeDocument/2006/relationships/font" Target="fonts/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omine-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It’s the same video (this one and the one that wasn’t working)  lol.  I started watching it and was like this looks familiar.  The times work as well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Tried watching this at home and it was like 5 ads in a row and never started!!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Love this video!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914400" y="1524000"/>
            <a:ext cx="7623175" cy="17526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50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15" name="Shape 15"/>
          <p:cNvSpPr txBox="1"/>
          <p:nvPr>
            <p:ph idx="1" type="subTitle"/>
          </p:nvPr>
        </p:nvSpPr>
        <p:spPr>
          <a:xfrm>
            <a:off x="1981200" y="3962400"/>
            <a:ext cx="6553200" cy="1752600"/>
          </a:xfrm>
          <a:prstGeom prst="rect">
            <a:avLst/>
          </a:prstGeom>
          <a:noFill/>
          <a:ln>
            <a:noFill/>
          </a:ln>
        </p:spPr>
        <p:txBody>
          <a:bodyPr anchorCtr="0" anchor="t" bIns="91425" lIns="91425" spcFirstLastPara="1" rIns="91425" wrap="square" tIns="91425"/>
          <a:lstStyle>
            <a:lvl1pPr indent="0" lvl="0" marL="0" marR="0" rtl="0" algn="l">
              <a:spcBef>
                <a:spcPts val="560"/>
              </a:spcBef>
              <a:spcAft>
                <a:spcPts val="0"/>
              </a:spcAft>
              <a:buClr>
                <a:schemeClr val="accent1"/>
              </a:buClr>
              <a:buSzPts val="1950"/>
              <a:buFont typeface="Noto Sans Symbols"/>
              <a:buNone/>
              <a:defRPr b="0" i="0" sz="2800" u="none" cap="none" strike="noStrike">
                <a:solidFill>
                  <a:schemeClr val="lt1"/>
                </a:solidFill>
                <a:latin typeface="Arial"/>
                <a:ea typeface="Arial"/>
                <a:cs typeface="Arial"/>
                <a:sym typeface="Arial"/>
              </a:defRPr>
            </a:lvl1pPr>
            <a:lvl2pPr indent="-327025" lvl="1" marL="669925" marR="0" rtl="0" algn="l">
              <a:spcBef>
                <a:spcPts val="520"/>
              </a:spcBef>
              <a:spcAft>
                <a:spcPts val="0"/>
              </a:spcAft>
              <a:buClr>
                <a:schemeClr val="accent2"/>
              </a:buClr>
              <a:buSzPts val="1560"/>
              <a:buFont typeface="Noto Sans Symbols"/>
              <a:buChar char="❑"/>
              <a:defRPr b="0" i="0" sz="2600" u="none" cap="none" strike="noStrike">
                <a:solidFill>
                  <a:schemeClr val="lt1"/>
                </a:solidFill>
                <a:latin typeface="Arial"/>
                <a:ea typeface="Arial"/>
                <a:cs typeface="Arial"/>
                <a:sym typeface="Arial"/>
              </a:defRPr>
            </a:lvl2pPr>
            <a:lvl3pPr indent="-361950" lvl="2" marL="1022350" marR="0" rtl="0" algn="l">
              <a:spcBef>
                <a:spcPts val="440"/>
              </a:spcBef>
              <a:spcAft>
                <a:spcPts val="0"/>
              </a:spcAft>
              <a:buClr>
                <a:schemeClr val="accent1"/>
              </a:buClr>
              <a:buSzPts val="1430"/>
              <a:buFont typeface="Noto Sans Symbols"/>
              <a:buChar char="■"/>
              <a:defRPr b="0" i="0" sz="2200" u="none" cap="none" strike="noStrike">
                <a:solidFill>
                  <a:schemeClr val="lt1"/>
                </a:solidFill>
                <a:latin typeface="Arial"/>
                <a:ea typeface="Arial"/>
                <a:cs typeface="Arial"/>
                <a:sym typeface="Arial"/>
              </a:defRPr>
            </a:lvl3pPr>
            <a:lvl4pPr indent="-323850" lvl="3" marL="133985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Arial"/>
                <a:ea typeface="Arial"/>
                <a:cs typeface="Arial"/>
                <a:sym typeface="Arial"/>
              </a:defRPr>
            </a:lvl4pPr>
            <a:lvl5pPr indent="-347663" lvl="4" marL="1681163"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5pPr>
            <a:lvl6pPr indent="-347663" lvl="5" marL="2138363"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6pPr>
            <a:lvl7pPr indent="-347663" lvl="6" marL="2595563"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7pPr>
            <a:lvl8pPr indent="-347663" lvl="7" marL="3052763"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8pPr>
            <a:lvl9pPr indent="-347662" lvl="8" marL="3509963"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9pPr>
          </a:lstStyle>
          <a:p/>
        </p:txBody>
      </p:sp>
      <p:sp>
        <p:nvSpPr>
          <p:cNvPr id="16" name="Shape 16"/>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 name="Shape 17"/>
          <p:cNvSpPr txBox="1"/>
          <p:nvPr>
            <p:ph idx="11" type="ftr"/>
          </p:nvPr>
        </p:nvSpPr>
        <p:spPr>
          <a:xfrm>
            <a:off x="3124200" y="6243637"/>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8" name="Shape 18"/>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7" name="Shape 77"/>
        <p:cNvGrpSpPr/>
        <p:nvPr/>
      </p:nvGrpSpPr>
      <p:grpSpPr>
        <a:xfrm>
          <a:off x="0" y="0"/>
          <a:ext cx="0" cy="0"/>
          <a:chOff x="0" y="0"/>
          <a:chExt cx="0" cy="0"/>
        </a:xfrm>
      </p:grpSpPr>
      <p:sp>
        <p:nvSpPr>
          <p:cNvPr id="78" name="Shape 78"/>
          <p:cNvSpPr txBox="1"/>
          <p:nvPr>
            <p:ph type="title"/>
          </p:nvPr>
        </p:nvSpPr>
        <p:spPr>
          <a:xfrm>
            <a:off x="457200" y="277812"/>
            <a:ext cx="8229600" cy="11398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79" name="Shape 79"/>
          <p:cNvSpPr txBox="1"/>
          <p:nvPr>
            <p:ph idx="1" type="body"/>
          </p:nvPr>
        </p:nvSpPr>
        <p:spPr>
          <a:xfrm>
            <a:off x="457200" y="1600200"/>
            <a:ext cx="4038600" cy="4530725"/>
          </a:xfrm>
          <a:prstGeom prst="rect">
            <a:avLst/>
          </a:prstGeom>
          <a:noFill/>
          <a:ln>
            <a:noFill/>
          </a:ln>
        </p:spPr>
        <p:txBody>
          <a:bodyPr anchorCtr="0" anchor="t" bIns="91425" lIns="91425" spcFirstLastPara="1" rIns="91425" wrap="square" tIns="91425"/>
          <a:lstStyle>
            <a:lvl1pPr indent="-344170" lvl="0" marL="457200" marR="0" rtl="0" algn="l">
              <a:spcBef>
                <a:spcPts val="560"/>
              </a:spcBef>
              <a:spcAft>
                <a:spcPts val="0"/>
              </a:spcAft>
              <a:buClr>
                <a:schemeClr val="accent1"/>
              </a:buClr>
              <a:buSzPts val="1820"/>
              <a:buFont typeface="Noto Sans Symbols"/>
              <a:buChar char="■"/>
              <a:defRPr sz="2800">
                <a:solidFill>
                  <a:schemeClr val="lt1"/>
                </a:solidFill>
                <a:latin typeface="Arial"/>
                <a:ea typeface="Arial"/>
                <a:cs typeface="Arial"/>
                <a:sym typeface="Arial"/>
              </a:defRPr>
            </a:lvl1pPr>
            <a:lvl2pPr indent="-320040" lvl="1" marL="914400" marR="0" rtl="0" algn="l">
              <a:spcBef>
                <a:spcPts val="480"/>
              </a:spcBef>
              <a:spcAft>
                <a:spcPts val="0"/>
              </a:spcAft>
              <a:buClr>
                <a:schemeClr val="accent2"/>
              </a:buClr>
              <a:buSzPts val="1440"/>
              <a:buFont typeface="Noto Sans Symbols"/>
              <a:buChar char="❑"/>
              <a:defRPr b="0" i="0" sz="2400" u="none" cap="none" strike="noStrike">
                <a:solidFill>
                  <a:schemeClr val="lt1"/>
                </a:solidFill>
                <a:latin typeface="Arial"/>
                <a:ea typeface="Arial"/>
                <a:cs typeface="Arial"/>
                <a:sym typeface="Arial"/>
              </a:defRPr>
            </a:lvl2pPr>
            <a:lvl3pPr indent="-311150" lvl="2" marL="1371600" marR="0" rtl="0" algn="l">
              <a:spcBef>
                <a:spcPts val="400"/>
              </a:spcBef>
              <a:spcAft>
                <a:spcPts val="0"/>
              </a:spcAft>
              <a:buClr>
                <a:schemeClr val="accent1"/>
              </a:buClr>
              <a:buSzPts val="1300"/>
              <a:buFont typeface="Noto Sans Symbols"/>
              <a:buChar char="■"/>
              <a:defRPr b="0" i="0" sz="2000" u="none" cap="none" strike="noStrike">
                <a:solidFill>
                  <a:schemeClr val="lt1"/>
                </a:solidFill>
                <a:latin typeface="Arial"/>
                <a:ea typeface="Arial"/>
                <a:cs typeface="Arial"/>
                <a:sym typeface="Arial"/>
              </a:defRPr>
            </a:lvl3pPr>
            <a:lvl4pPr indent="-308610" lvl="3" marL="1828800" marR="0" rtl="0" algn="l">
              <a:spcBef>
                <a:spcPts val="360"/>
              </a:spcBef>
              <a:spcAft>
                <a:spcPts val="0"/>
              </a:spcAft>
              <a:buClr>
                <a:schemeClr val="accent2"/>
              </a:buClr>
              <a:buSzPts val="1260"/>
              <a:buFont typeface="Noto Sans Symbols"/>
              <a:buChar char="❑"/>
              <a:defRPr b="0" i="0" sz="1800" u="none" cap="none" strike="noStrike">
                <a:solidFill>
                  <a:schemeClr val="lt1"/>
                </a:solidFill>
                <a:latin typeface="Arial"/>
                <a:ea typeface="Arial"/>
                <a:cs typeface="Arial"/>
                <a:sym typeface="Arial"/>
              </a:defRPr>
            </a:lvl4pPr>
            <a:lvl5pPr indent="-314325" lvl="4" marL="22860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5pPr>
            <a:lvl6pPr indent="-314325" lvl="5" marL="27432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7pPr>
            <a:lvl8pPr indent="-314325" lvl="7" marL="36576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9pPr>
          </a:lstStyle>
          <a:p/>
        </p:txBody>
      </p:sp>
      <p:sp>
        <p:nvSpPr>
          <p:cNvPr id="80" name="Shape 80"/>
          <p:cNvSpPr txBox="1"/>
          <p:nvPr>
            <p:ph idx="2" type="body"/>
          </p:nvPr>
        </p:nvSpPr>
        <p:spPr>
          <a:xfrm>
            <a:off x="4648200" y="1600200"/>
            <a:ext cx="4038600" cy="4530725"/>
          </a:xfrm>
          <a:prstGeom prst="rect">
            <a:avLst/>
          </a:prstGeom>
          <a:noFill/>
          <a:ln>
            <a:noFill/>
          </a:ln>
        </p:spPr>
        <p:txBody>
          <a:bodyPr anchorCtr="0" anchor="t" bIns="91425" lIns="91425" spcFirstLastPara="1" rIns="91425" wrap="square" tIns="91425"/>
          <a:lstStyle>
            <a:lvl1pPr indent="-344170" lvl="0" marL="457200" marR="0" rtl="0" algn="l">
              <a:spcBef>
                <a:spcPts val="560"/>
              </a:spcBef>
              <a:spcAft>
                <a:spcPts val="0"/>
              </a:spcAft>
              <a:buClr>
                <a:schemeClr val="accent1"/>
              </a:buClr>
              <a:buSzPts val="1820"/>
              <a:buFont typeface="Noto Sans Symbols"/>
              <a:buChar char="■"/>
              <a:defRPr sz="2800">
                <a:solidFill>
                  <a:schemeClr val="lt1"/>
                </a:solidFill>
                <a:latin typeface="Arial"/>
                <a:ea typeface="Arial"/>
                <a:cs typeface="Arial"/>
                <a:sym typeface="Arial"/>
              </a:defRPr>
            </a:lvl1pPr>
            <a:lvl2pPr indent="-320040" lvl="1" marL="914400" marR="0" rtl="0" algn="l">
              <a:spcBef>
                <a:spcPts val="480"/>
              </a:spcBef>
              <a:spcAft>
                <a:spcPts val="0"/>
              </a:spcAft>
              <a:buClr>
                <a:schemeClr val="accent2"/>
              </a:buClr>
              <a:buSzPts val="1440"/>
              <a:buFont typeface="Noto Sans Symbols"/>
              <a:buChar char="❑"/>
              <a:defRPr b="0" i="0" sz="2400" u="none" cap="none" strike="noStrike">
                <a:solidFill>
                  <a:schemeClr val="lt1"/>
                </a:solidFill>
                <a:latin typeface="Arial"/>
                <a:ea typeface="Arial"/>
                <a:cs typeface="Arial"/>
                <a:sym typeface="Arial"/>
              </a:defRPr>
            </a:lvl2pPr>
            <a:lvl3pPr indent="-311150" lvl="2" marL="1371600" marR="0" rtl="0" algn="l">
              <a:spcBef>
                <a:spcPts val="400"/>
              </a:spcBef>
              <a:spcAft>
                <a:spcPts val="0"/>
              </a:spcAft>
              <a:buClr>
                <a:schemeClr val="accent1"/>
              </a:buClr>
              <a:buSzPts val="1300"/>
              <a:buFont typeface="Noto Sans Symbols"/>
              <a:buChar char="■"/>
              <a:defRPr b="0" i="0" sz="2000" u="none" cap="none" strike="noStrike">
                <a:solidFill>
                  <a:schemeClr val="lt1"/>
                </a:solidFill>
                <a:latin typeface="Arial"/>
                <a:ea typeface="Arial"/>
                <a:cs typeface="Arial"/>
                <a:sym typeface="Arial"/>
              </a:defRPr>
            </a:lvl3pPr>
            <a:lvl4pPr indent="-308610" lvl="3" marL="1828800" marR="0" rtl="0" algn="l">
              <a:spcBef>
                <a:spcPts val="360"/>
              </a:spcBef>
              <a:spcAft>
                <a:spcPts val="0"/>
              </a:spcAft>
              <a:buClr>
                <a:schemeClr val="accent2"/>
              </a:buClr>
              <a:buSzPts val="1260"/>
              <a:buFont typeface="Noto Sans Symbols"/>
              <a:buChar char="❑"/>
              <a:defRPr b="0" i="0" sz="1800" u="none" cap="none" strike="noStrike">
                <a:solidFill>
                  <a:schemeClr val="lt1"/>
                </a:solidFill>
                <a:latin typeface="Arial"/>
                <a:ea typeface="Arial"/>
                <a:cs typeface="Arial"/>
                <a:sym typeface="Arial"/>
              </a:defRPr>
            </a:lvl4pPr>
            <a:lvl5pPr indent="-314325" lvl="4" marL="22860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5pPr>
            <a:lvl6pPr indent="-314325" lvl="5" marL="27432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7pPr>
            <a:lvl8pPr indent="-314325" lvl="7" marL="36576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chemeClr val="lt1"/>
                </a:solidFill>
                <a:latin typeface="Arial"/>
                <a:ea typeface="Arial"/>
                <a:cs typeface="Arial"/>
                <a:sym typeface="Arial"/>
              </a:defRPr>
            </a:lvl9pPr>
          </a:lstStyle>
          <a:p/>
        </p:txBody>
      </p:sp>
      <p:sp>
        <p:nvSpPr>
          <p:cNvPr id="81" name="Shape 81"/>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2" name="Shape 82"/>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3" name="Shape 83"/>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4" name="Shape 84"/>
        <p:cNvGrpSpPr/>
        <p:nvPr/>
      </p:nvGrpSpPr>
      <p:grpSpPr>
        <a:xfrm>
          <a:off x="0" y="0"/>
          <a:ext cx="0" cy="0"/>
          <a:chOff x="0" y="0"/>
          <a:chExt cx="0" cy="0"/>
        </a:xfrm>
      </p:grpSpPr>
      <p:sp>
        <p:nvSpPr>
          <p:cNvPr id="85" name="Shape 8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86" name="Shape 86"/>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accent1"/>
              </a:buClr>
              <a:buSzPts val="1950"/>
              <a:buFont typeface="Noto Sans Symbols"/>
              <a:buNone/>
              <a:defRPr sz="2000">
                <a:solidFill>
                  <a:schemeClr val="lt1"/>
                </a:solidFill>
                <a:latin typeface="Arial"/>
                <a:ea typeface="Arial"/>
                <a:cs typeface="Arial"/>
                <a:sym typeface="Arial"/>
              </a:defRPr>
            </a:lvl1pPr>
            <a:lvl2pPr indent="-228600" lvl="1" marL="914400" marR="0" rtl="0" algn="l">
              <a:spcBef>
                <a:spcPts val="360"/>
              </a:spcBef>
              <a:spcAft>
                <a:spcPts val="0"/>
              </a:spcAft>
              <a:buClr>
                <a:schemeClr val="accent2"/>
              </a:buClr>
              <a:buSzPts val="1560"/>
              <a:buFont typeface="Noto Sans Symbols"/>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accent1"/>
              </a:buClr>
              <a:buSzPts val="1430"/>
              <a:buFont typeface="Noto Sans Symbols"/>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accent2"/>
              </a:buClr>
              <a:buSzPts val="1400"/>
              <a:buFont typeface="Noto Sans Symbols"/>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accent1"/>
              </a:buClr>
              <a:buSzPts val="1500"/>
              <a:buFont typeface="Noto Sans Symbols"/>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accent1"/>
              </a:buClr>
              <a:buSzPts val="1500"/>
              <a:buFont typeface="Noto Sans Symbols"/>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accent1"/>
              </a:buClr>
              <a:buSzPts val="1500"/>
              <a:buFont typeface="Noto Sans Symbols"/>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accent1"/>
              </a:buClr>
              <a:buSzPts val="1500"/>
              <a:buFont typeface="Noto Sans Symbols"/>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accent1"/>
              </a:buClr>
              <a:buSzPts val="1500"/>
              <a:buFont typeface="Noto Sans Symbols"/>
              <a:buNone/>
              <a:defRPr b="0" i="0" sz="1400" u="none" cap="none" strike="noStrike">
                <a:solidFill>
                  <a:schemeClr val="lt1"/>
                </a:solidFill>
                <a:latin typeface="Arial"/>
                <a:ea typeface="Arial"/>
                <a:cs typeface="Arial"/>
                <a:sym typeface="Arial"/>
              </a:defRPr>
            </a:lvl9pPr>
          </a:lstStyle>
          <a:p/>
        </p:txBody>
      </p:sp>
      <p:sp>
        <p:nvSpPr>
          <p:cNvPr id="87" name="Shape 87"/>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8" name="Shape 88"/>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9" name="Shape 89"/>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7" name="Shape 27"/>
        <p:cNvGrpSpPr/>
        <p:nvPr/>
      </p:nvGrpSpPr>
      <p:grpSpPr>
        <a:xfrm>
          <a:off x="0" y="0"/>
          <a:ext cx="0" cy="0"/>
          <a:chOff x="0" y="0"/>
          <a:chExt cx="0" cy="0"/>
        </a:xfrm>
      </p:grpSpPr>
      <p:sp>
        <p:nvSpPr>
          <p:cNvPr id="28" name="Shape 28"/>
          <p:cNvSpPr txBox="1"/>
          <p:nvPr>
            <p:ph type="title"/>
          </p:nvPr>
        </p:nvSpPr>
        <p:spPr>
          <a:xfrm>
            <a:off x="457200" y="277812"/>
            <a:ext cx="8229600" cy="11398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29" name="Shape 29"/>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lstStyle>
            <a:lvl1pPr indent="-352425" lvl="0" marL="457200" marR="0" rtl="0" algn="l">
              <a:spcBef>
                <a:spcPts val="600"/>
              </a:spcBef>
              <a:spcAft>
                <a:spcPts val="0"/>
              </a:spcAft>
              <a:buClr>
                <a:schemeClr val="accent1"/>
              </a:buClr>
              <a:buSzPts val="1950"/>
              <a:buFont typeface="Noto Sans Symbols"/>
              <a:buChar char="■"/>
              <a:defRPr b="0" i="0" sz="3000" u="none" cap="none" strike="noStrike">
                <a:solidFill>
                  <a:schemeClr val="lt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lt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lt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9pPr>
          </a:lstStyle>
          <a:p/>
        </p:txBody>
      </p:sp>
      <p:sp>
        <p:nvSpPr>
          <p:cNvPr id="30" name="Shape 30"/>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 name="Shape 31"/>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2" name="Shape 32"/>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457200" y="277812"/>
            <a:ext cx="8229600" cy="11398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35" name="Shape 35"/>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6" name="Shape 36"/>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7" name="Shape 37"/>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8" name="Shape 38"/>
        <p:cNvGrpSpPr/>
        <p:nvPr/>
      </p:nvGrpSpPr>
      <p:grpSpPr>
        <a:xfrm>
          <a:off x="0" y="0"/>
          <a:ext cx="0" cy="0"/>
          <a:chOff x="0" y="0"/>
          <a:chExt cx="0" cy="0"/>
        </a:xfrm>
      </p:grpSpPr>
      <p:sp>
        <p:nvSpPr>
          <p:cNvPr id="39" name="Shape 39"/>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0" name="Shape 40"/>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1" name="Shape 41"/>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42" name="Shape 42"/>
        <p:cNvGrpSpPr/>
        <p:nvPr/>
      </p:nvGrpSpPr>
      <p:grpSpPr>
        <a:xfrm>
          <a:off x="0" y="0"/>
          <a:ext cx="0" cy="0"/>
          <a:chOff x="0" y="0"/>
          <a:chExt cx="0" cy="0"/>
        </a:xfrm>
      </p:grpSpPr>
      <p:sp>
        <p:nvSpPr>
          <p:cNvPr id="43" name="Shape 43"/>
          <p:cNvSpPr txBox="1"/>
          <p:nvPr>
            <p:ph type="title"/>
          </p:nvPr>
        </p:nvSpPr>
        <p:spPr>
          <a:xfrm rot="5400000">
            <a:off x="4731544" y="2175669"/>
            <a:ext cx="5853112" cy="20574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44" name="Shape 44"/>
          <p:cNvSpPr txBox="1"/>
          <p:nvPr>
            <p:ph idx="1" type="body"/>
          </p:nvPr>
        </p:nvSpPr>
        <p:spPr>
          <a:xfrm rot="5400000">
            <a:off x="540544" y="194469"/>
            <a:ext cx="5853112" cy="6019800"/>
          </a:xfrm>
          <a:prstGeom prst="rect">
            <a:avLst/>
          </a:prstGeom>
          <a:noFill/>
          <a:ln>
            <a:noFill/>
          </a:ln>
        </p:spPr>
        <p:txBody>
          <a:bodyPr anchorCtr="0" anchor="t" bIns="91425" lIns="91425" spcFirstLastPara="1" rIns="91425" wrap="square" tIns="91425"/>
          <a:lstStyle>
            <a:lvl1pPr indent="-352425" lvl="0" marL="457200" marR="0" rtl="0" algn="l">
              <a:spcBef>
                <a:spcPts val="600"/>
              </a:spcBef>
              <a:spcAft>
                <a:spcPts val="0"/>
              </a:spcAft>
              <a:buClr>
                <a:schemeClr val="accent1"/>
              </a:buClr>
              <a:buSzPts val="1950"/>
              <a:buFont typeface="Noto Sans Symbols"/>
              <a:buChar char="■"/>
              <a:defRPr sz="3000">
                <a:solidFill>
                  <a:schemeClr val="lt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lt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lt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9pPr>
          </a:lstStyle>
          <a:p/>
        </p:txBody>
      </p:sp>
      <p:sp>
        <p:nvSpPr>
          <p:cNvPr id="45" name="Shape 45"/>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6" name="Shape 46"/>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7" name="Shape 47"/>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48" name="Shape 48"/>
        <p:cNvGrpSpPr/>
        <p:nvPr/>
      </p:nvGrpSpPr>
      <p:grpSpPr>
        <a:xfrm>
          <a:off x="0" y="0"/>
          <a:ext cx="0" cy="0"/>
          <a:chOff x="0" y="0"/>
          <a:chExt cx="0" cy="0"/>
        </a:xfrm>
      </p:grpSpPr>
      <p:sp>
        <p:nvSpPr>
          <p:cNvPr id="49" name="Shape 49"/>
          <p:cNvSpPr txBox="1"/>
          <p:nvPr>
            <p:ph type="title"/>
          </p:nvPr>
        </p:nvSpPr>
        <p:spPr>
          <a:xfrm>
            <a:off x="457200" y="277812"/>
            <a:ext cx="8229600" cy="11398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50" name="Shape 50"/>
          <p:cNvSpPr txBox="1"/>
          <p:nvPr>
            <p:ph idx="1" type="body"/>
          </p:nvPr>
        </p:nvSpPr>
        <p:spPr>
          <a:xfrm rot="5400000">
            <a:off x="2306637" y="-249238"/>
            <a:ext cx="4530725" cy="8229600"/>
          </a:xfrm>
          <a:prstGeom prst="rect">
            <a:avLst/>
          </a:prstGeom>
          <a:noFill/>
          <a:ln>
            <a:noFill/>
          </a:ln>
        </p:spPr>
        <p:txBody>
          <a:bodyPr anchorCtr="0" anchor="t" bIns="91425" lIns="91425" spcFirstLastPara="1" rIns="91425" wrap="square" tIns="91425"/>
          <a:lstStyle>
            <a:lvl1pPr indent="-352425" lvl="0" marL="457200" marR="0" rtl="0" algn="l">
              <a:spcBef>
                <a:spcPts val="600"/>
              </a:spcBef>
              <a:spcAft>
                <a:spcPts val="0"/>
              </a:spcAft>
              <a:buClr>
                <a:schemeClr val="accent1"/>
              </a:buClr>
              <a:buSzPts val="1950"/>
              <a:buFont typeface="Noto Sans Symbols"/>
              <a:buChar char="■"/>
              <a:defRPr sz="3000">
                <a:solidFill>
                  <a:schemeClr val="lt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lt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lt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9pPr>
          </a:lstStyle>
          <a:p/>
        </p:txBody>
      </p:sp>
      <p:sp>
        <p:nvSpPr>
          <p:cNvPr id="51" name="Shape 51"/>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2" name="Shape 52"/>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3" name="Shape 53"/>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4" name="Shape 54"/>
        <p:cNvGrpSpPr/>
        <p:nvPr/>
      </p:nvGrpSpPr>
      <p:grpSpPr>
        <a:xfrm>
          <a:off x="0" y="0"/>
          <a:ext cx="0" cy="0"/>
          <a:chOff x="0" y="0"/>
          <a:chExt cx="0" cy="0"/>
        </a:xfrm>
      </p:grpSpPr>
      <p:sp>
        <p:nvSpPr>
          <p:cNvPr id="55" name="Shape 5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56" name="Shape 56"/>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accent1"/>
              </a:buClr>
              <a:buSzPts val="1400"/>
              <a:buFont typeface="Noto Sans Symbols"/>
              <a:buNone/>
              <a:defRPr sz="3200">
                <a:solidFill>
                  <a:schemeClr val="lt1"/>
                </a:solidFill>
                <a:latin typeface="Arial"/>
                <a:ea typeface="Arial"/>
                <a:cs typeface="Arial"/>
                <a:sym typeface="Arial"/>
              </a:defRPr>
            </a:lvl1pPr>
            <a:lvl2pPr indent="0" lvl="1" marL="457200" marR="0" rtl="0" algn="l">
              <a:spcBef>
                <a:spcPts val="560"/>
              </a:spcBef>
              <a:spcAft>
                <a:spcPts val="0"/>
              </a:spcAft>
              <a:buClr>
                <a:schemeClr val="accent2"/>
              </a:buClr>
              <a:buSzPts val="1400"/>
              <a:buFont typeface="Noto Sans Symbols"/>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accent1"/>
              </a:buClr>
              <a:buSzPts val="1400"/>
              <a:buFont typeface="Noto Sans Symbols"/>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accent2"/>
              </a:buClr>
              <a:buSzPts val="1400"/>
              <a:buFont typeface="Noto Sans Symbols"/>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accent1"/>
              </a:buClr>
              <a:buSzPts val="1400"/>
              <a:buFont typeface="Noto Sans Symbols"/>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accent1"/>
              </a:buClr>
              <a:buSzPts val="1400"/>
              <a:buFont typeface="Noto Sans Symbols"/>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accent1"/>
              </a:buClr>
              <a:buSzPts val="1400"/>
              <a:buFont typeface="Noto Sans Symbols"/>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lt1"/>
                </a:solidFill>
                <a:latin typeface="Arial"/>
                <a:ea typeface="Arial"/>
                <a:cs typeface="Arial"/>
                <a:sym typeface="Arial"/>
              </a:defRPr>
            </a:lvl9pPr>
          </a:lstStyle>
          <a:p/>
        </p:txBody>
      </p:sp>
      <p:sp>
        <p:nvSpPr>
          <p:cNvPr id="57" name="Shape 57"/>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1"/>
              </a:buClr>
              <a:buSzPts val="1950"/>
              <a:buFont typeface="Noto Sans Symbols"/>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accent2"/>
              </a:buClr>
              <a:buSzPts val="156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1"/>
              </a:buClr>
              <a:buSzPts val="1430"/>
              <a:buFont typeface="Noto Sans Symbols"/>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accent2"/>
              </a:buClr>
              <a:buSzPts val="1400"/>
              <a:buFont typeface="Noto Sans Symbols"/>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9pPr>
          </a:lstStyle>
          <a:p/>
        </p:txBody>
      </p:sp>
      <p:sp>
        <p:nvSpPr>
          <p:cNvPr id="58" name="Shape 58"/>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9" name="Shape 59"/>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0" name="Shape 60"/>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63" name="Shape 63"/>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360680" lvl="0" marL="457200" marR="0" rtl="0" algn="l">
              <a:spcBef>
                <a:spcPts val="640"/>
              </a:spcBef>
              <a:spcAft>
                <a:spcPts val="0"/>
              </a:spcAft>
              <a:buClr>
                <a:schemeClr val="accent1"/>
              </a:buClr>
              <a:buSzPts val="2080"/>
              <a:buFont typeface="Noto Sans Symbols"/>
              <a:buChar char="■"/>
              <a:defRPr sz="3200">
                <a:solidFill>
                  <a:schemeClr val="lt1"/>
                </a:solidFill>
                <a:latin typeface="Arial"/>
                <a:ea typeface="Arial"/>
                <a:cs typeface="Arial"/>
                <a:sym typeface="Arial"/>
              </a:defRPr>
            </a:lvl1pPr>
            <a:lvl2pPr indent="-335280" lvl="1" marL="914400" marR="0" rtl="0" algn="l">
              <a:spcBef>
                <a:spcPts val="560"/>
              </a:spcBef>
              <a:spcAft>
                <a:spcPts val="0"/>
              </a:spcAft>
              <a:buClr>
                <a:schemeClr val="accent2"/>
              </a:buClr>
              <a:buSzPts val="1680"/>
              <a:buFont typeface="Noto Sans Symbols"/>
              <a:buChar char="❑"/>
              <a:defRPr b="0" i="0" sz="2800" u="none" cap="none" strike="noStrike">
                <a:solidFill>
                  <a:schemeClr val="lt1"/>
                </a:solidFill>
                <a:latin typeface="Arial"/>
                <a:ea typeface="Arial"/>
                <a:cs typeface="Arial"/>
                <a:sym typeface="Arial"/>
              </a:defRPr>
            </a:lvl2pPr>
            <a:lvl3pPr indent="-327660" lvl="2" marL="1371600" marR="0" rtl="0" algn="l">
              <a:spcBef>
                <a:spcPts val="480"/>
              </a:spcBef>
              <a:spcAft>
                <a:spcPts val="0"/>
              </a:spcAft>
              <a:buClr>
                <a:schemeClr val="accent1"/>
              </a:buClr>
              <a:buSzPts val="1560"/>
              <a:buFont typeface="Noto Sans Symbols"/>
              <a:buChar char="■"/>
              <a:defRPr b="0" i="0" sz="2400" u="none" cap="none" strike="noStrike">
                <a:solidFill>
                  <a:schemeClr val="lt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9pPr>
          </a:lstStyle>
          <a:p/>
        </p:txBody>
      </p:sp>
      <p:sp>
        <p:nvSpPr>
          <p:cNvPr id="64" name="Shape 64"/>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1"/>
              </a:buClr>
              <a:buSzPts val="1950"/>
              <a:buFont typeface="Noto Sans Symbols"/>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accent2"/>
              </a:buClr>
              <a:buSzPts val="156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1"/>
              </a:buClr>
              <a:buSzPts val="1430"/>
              <a:buFont typeface="Noto Sans Symbols"/>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accent2"/>
              </a:buClr>
              <a:buSzPts val="1400"/>
              <a:buFont typeface="Noto Sans Symbols"/>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accent1"/>
              </a:buClr>
              <a:buSzPts val="1500"/>
              <a:buFont typeface="Noto Sans Symbols"/>
              <a:buNone/>
              <a:defRPr b="0" i="0" sz="900" u="none" cap="none" strike="noStrike">
                <a:solidFill>
                  <a:schemeClr val="lt1"/>
                </a:solidFill>
                <a:latin typeface="Arial"/>
                <a:ea typeface="Arial"/>
                <a:cs typeface="Arial"/>
                <a:sym typeface="Arial"/>
              </a:defRPr>
            </a:lvl9pPr>
          </a:lstStyle>
          <a:p/>
        </p:txBody>
      </p:sp>
      <p:sp>
        <p:nvSpPr>
          <p:cNvPr id="65" name="Shape 65"/>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6" name="Shape 66"/>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7" name="Shape 67"/>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70" name="Shape 7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accent1"/>
              </a:buClr>
              <a:buSzPts val="1950"/>
              <a:buFont typeface="Noto Sans Symbols"/>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accent2"/>
              </a:buClr>
              <a:buSzPts val="156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1"/>
              </a:buClr>
              <a:buSzPts val="1430"/>
              <a:buFont typeface="Noto Sans Symbols"/>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accent2"/>
              </a:buClr>
              <a:buSzPts val="1400"/>
              <a:buFont typeface="Noto Sans Symbols"/>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9pPr>
          </a:lstStyle>
          <a:p/>
        </p:txBody>
      </p:sp>
      <p:sp>
        <p:nvSpPr>
          <p:cNvPr id="71" name="Shape 71"/>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27660" lvl="0" marL="457200" marR="0" rtl="0" algn="l">
              <a:spcBef>
                <a:spcPts val="480"/>
              </a:spcBef>
              <a:spcAft>
                <a:spcPts val="0"/>
              </a:spcAft>
              <a:buClr>
                <a:schemeClr val="accent1"/>
              </a:buClr>
              <a:buSzPts val="1560"/>
              <a:buFont typeface="Noto Sans Symbols"/>
              <a:buChar char="■"/>
              <a:defRPr sz="2400">
                <a:solidFill>
                  <a:schemeClr val="lt1"/>
                </a:solidFill>
                <a:latin typeface="Arial"/>
                <a:ea typeface="Arial"/>
                <a:cs typeface="Arial"/>
                <a:sym typeface="Arial"/>
              </a:defRPr>
            </a:lvl1pPr>
            <a:lvl2pPr indent="-304800" lvl="1" marL="914400" marR="0" rtl="0" algn="l">
              <a:spcBef>
                <a:spcPts val="400"/>
              </a:spcBef>
              <a:spcAft>
                <a:spcPts val="0"/>
              </a:spcAft>
              <a:buClr>
                <a:schemeClr val="accent2"/>
              </a:buClr>
              <a:buSzPts val="1200"/>
              <a:buFont typeface="Noto Sans Symbols"/>
              <a:buChar char="❑"/>
              <a:defRPr b="0" i="0" sz="2000" u="none" cap="none" strike="noStrike">
                <a:solidFill>
                  <a:schemeClr val="lt1"/>
                </a:solidFill>
                <a:latin typeface="Arial"/>
                <a:ea typeface="Arial"/>
                <a:cs typeface="Arial"/>
                <a:sym typeface="Arial"/>
              </a:defRPr>
            </a:lvl2pPr>
            <a:lvl3pPr indent="-302894" lvl="2" marL="1371600" marR="0" rtl="0" algn="l">
              <a:spcBef>
                <a:spcPts val="360"/>
              </a:spcBef>
              <a:spcAft>
                <a:spcPts val="0"/>
              </a:spcAft>
              <a:buClr>
                <a:schemeClr val="accent1"/>
              </a:buClr>
              <a:buSzPts val="1170"/>
              <a:buFont typeface="Noto Sans Symbols"/>
              <a:buChar char="■"/>
              <a:defRPr b="0" i="0" sz="1800" u="none" cap="none" strike="noStrike">
                <a:solidFill>
                  <a:schemeClr val="lt1"/>
                </a:solidFill>
                <a:latin typeface="Arial"/>
                <a:ea typeface="Arial"/>
                <a:cs typeface="Arial"/>
                <a:sym typeface="Arial"/>
              </a:defRPr>
            </a:lvl3pPr>
            <a:lvl4pPr indent="-299719" lvl="3" marL="1828800" marR="0" rtl="0" algn="l">
              <a:spcBef>
                <a:spcPts val="320"/>
              </a:spcBef>
              <a:spcAft>
                <a:spcPts val="0"/>
              </a:spcAft>
              <a:buClr>
                <a:schemeClr val="accent2"/>
              </a:buClr>
              <a:buSzPts val="1120"/>
              <a:buFont typeface="Noto Sans Symbols"/>
              <a:buChar char="❑"/>
              <a:defRPr b="0" i="0" sz="1600" u="none" cap="none" strike="noStrike">
                <a:solidFill>
                  <a:schemeClr val="lt1"/>
                </a:solidFill>
                <a:latin typeface="Arial"/>
                <a:ea typeface="Arial"/>
                <a:cs typeface="Arial"/>
                <a:sym typeface="Arial"/>
              </a:defRPr>
            </a:lvl4pPr>
            <a:lvl5pPr indent="-304800" lvl="4" marL="22860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5pPr>
            <a:lvl6pPr indent="-304800" lvl="5" marL="27432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6pPr>
            <a:lvl7pPr indent="-304800" lvl="6" marL="32004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7pPr>
            <a:lvl8pPr indent="-304800" lvl="7" marL="36576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8pPr>
            <a:lvl9pPr indent="-304800" lvl="8" marL="41148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9pPr>
          </a:lstStyle>
          <a:p/>
        </p:txBody>
      </p:sp>
      <p:sp>
        <p:nvSpPr>
          <p:cNvPr id="72" name="Shape 72"/>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accent1"/>
              </a:buClr>
              <a:buSzPts val="1950"/>
              <a:buFont typeface="Noto Sans Symbols"/>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accent2"/>
              </a:buClr>
              <a:buSzPts val="156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1"/>
              </a:buClr>
              <a:buSzPts val="1430"/>
              <a:buFont typeface="Noto Sans Symbols"/>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accent2"/>
              </a:buClr>
              <a:buSzPts val="1400"/>
              <a:buFont typeface="Noto Sans Symbols"/>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accent1"/>
              </a:buClr>
              <a:buSzPts val="1500"/>
              <a:buFont typeface="Noto Sans Symbols"/>
              <a:buNone/>
              <a:defRPr b="1" i="0" sz="1600" u="none" cap="none" strike="noStrike">
                <a:solidFill>
                  <a:schemeClr val="lt1"/>
                </a:solidFill>
                <a:latin typeface="Arial"/>
                <a:ea typeface="Arial"/>
                <a:cs typeface="Arial"/>
                <a:sym typeface="Arial"/>
              </a:defRPr>
            </a:lvl9pPr>
          </a:lstStyle>
          <a:p/>
        </p:txBody>
      </p:sp>
      <p:sp>
        <p:nvSpPr>
          <p:cNvPr id="73" name="Shape 73"/>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27660" lvl="0" marL="457200" marR="0" rtl="0" algn="l">
              <a:spcBef>
                <a:spcPts val="480"/>
              </a:spcBef>
              <a:spcAft>
                <a:spcPts val="0"/>
              </a:spcAft>
              <a:buClr>
                <a:schemeClr val="accent1"/>
              </a:buClr>
              <a:buSzPts val="1560"/>
              <a:buFont typeface="Noto Sans Symbols"/>
              <a:buChar char="■"/>
              <a:defRPr sz="2400">
                <a:solidFill>
                  <a:schemeClr val="lt1"/>
                </a:solidFill>
                <a:latin typeface="Arial"/>
                <a:ea typeface="Arial"/>
                <a:cs typeface="Arial"/>
                <a:sym typeface="Arial"/>
              </a:defRPr>
            </a:lvl1pPr>
            <a:lvl2pPr indent="-304800" lvl="1" marL="914400" marR="0" rtl="0" algn="l">
              <a:spcBef>
                <a:spcPts val="400"/>
              </a:spcBef>
              <a:spcAft>
                <a:spcPts val="0"/>
              </a:spcAft>
              <a:buClr>
                <a:schemeClr val="accent2"/>
              </a:buClr>
              <a:buSzPts val="1200"/>
              <a:buFont typeface="Noto Sans Symbols"/>
              <a:buChar char="❑"/>
              <a:defRPr b="0" i="0" sz="2000" u="none" cap="none" strike="noStrike">
                <a:solidFill>
                  <a:schemeClr val="lt1"/>
                </a:solidFill>
                <a:latin typeface="Arial"/>
                <a:ea typeface="Arial"/>
                <a:cs typeface="Arial"/>
                <a:sym typeface="Arial"/>
              </a:defRPr>
            </a:lvl2pPr>
            <a:lvl3pPr indent="-302894" lvl="2" marL="1371600" marR="0" rtl="0" algn="l">
              <a:spcBef>
                <a:spcPts val="360"/>
              </a:spcBef>
              <a:spcAft>
                <a:spcPts val="0"/>
              </a:spcAft>
              <a:buClr>
                <a:schemeClr val="accent1"/>
              </a:buClr>
              <a:buSzPts val="1170"/>
              <a:buFont typeface="Noto Sans Symbols"/>
              <a:buChar char="■"/>
              <a:defRPr b="0" i="0" sz="1800" u="none" cap="none" strike="noStrike">
                <a:solidFill>
                  <a:schemeClr val="lt1"/>
                </a:solidFill>
                <a:latin typeface="Arial"/>
                <a:ea typeface="Arial"/>
                <a:cs typeface="Arial"/>
                <a:sym typeface="Arial"/>
              </a:defRPr>
            </a:lvl3pPr>
            <a:lvl4pPr indent="-299719" lvl="3" marL="1828800" marR="0" rtl="0" algn="l">
              <a:spcBef>
                <a:spcPts val="320"/>
              </a:spcBef>
              <a:spcAft>
                <a:spcPts val="0"/>
              </a:spcAft>
              <a:buClr>
                <a:schemeClr val="accent2"/>
              </a:buClr>
              <a:buSzPts val="1120"/>
              <a:buFont typeface="Noto Sans Symbols"/>
              <a:buChar char="❑"/>
              <a:defRPr b="0" i="0" sz="1600" u="none" cap="none" strike="noStrike">
                <a:solidFill>
                  <a:schemeClr val="lt1"/>
                </a:solidFill>
                <a:latin typeface="Arial"/>
                <a:ea typeface="Arial"/>
                <a:cs typeface="Arial"/>
                <a:sym typeface="Arial"/>
              </a:defRPr>
            </a:lvl4pPr>
            <a:lvl5pPr indent="-304800" lvl="4" marL="22860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5pPr>
            <a:lvl6pPr indent="-304800" lvl="5" marL="27432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6pPr>
            <a:lvl7pPr indent="-304800" lvl="6" marL="32004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7pPr>
            <a:lvl8pPr indent="-304800" lvl="7" marL="36576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8pPr>
            <a:lvl9pPr indent="-304800" lvl="8" marL="4114800" marR="0" rtl="0" algn="l">
              <a:spcBef>
                <a:spcPts val="320"/>
              </a:spcBef>
              <a:spcAft>
                <a:spcPts val="0"/>
              </a:spcAft>
              <a:buClr>
                <a:schemeClr val="accent1"/>
              </a:buClr>
              <a:buSzPts val="1200"/>
              <a:buFont typeface="Noto Sans Symbols"/>
              <a:buChar char="▪"/>
              <a:defRPr b="0" i="0" sz="1600" u="none" cap="none" strike="noStrike">
                <a:solidFill>
                  <a:schemeClr val="lt1"/>
                </a:solidFill>
                <a:latin typeface="Arial"/>
                <a:ea typeface="Arial"/>
                <a:cs typeface="Arial"/>
                <a:sym typeface="Arial"/>
              </a:defRPr>
            </a:lvl9pPr>
          </a:lstStyle>
          <a:p/>
        </p:txBody>
      </p:sp>
      <p:sp>
        <p:nvSpPr>
          <p:cNvPr id="74" name="Shape 74"/>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5" name="Shape 75"/>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6" name="Shape 76"/>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5" name="Shape 5"/>
        <p:cNvGrpSpPr/>
        <p:nvPr/>
      </p:nvGrpSpPr>
      <p:grpSpPr>
        <a:xfrm>
          <a:off x="0" y="0"/>
          <a:ext cx="0" cy="0"/>
          <a:chOff x="0" y="0"/>
          <a:chExt cx="0" cy="0"/>
        </a:xfrm>
      </p:grpSpPr>
      <p:sp>
        <p:nvSpPr>
          <p:cNvPr id="6" name="Shape 6"/>
          <p:cNvSpPr/>
          <p:nvPr/>
        </p:nvSpPr>
        <p:spPr>
          <a:xfrm>
            <a:off x="609600" y="1219200"/>
            <a:ext cx="7924800" cy="914400"/>
          </a:xfrm>
          <a:custGeom>
            <a:pathLst>
              <a:path extrusionOk="0" h="120000" w="120000">
                <a:moveTo>
                  <a:pt x="0" y="120000"/>
                </a:moveTo>
                <a:lnTo>
                  <a:pt x="0" y="0"/>
                </a:lnTo>
                <a:lnTo>
                  <a:pt x="120000" y="0"/>
                </a:lnTo>
              </a:path>
            </a:pathLst>
          </a:custGeom>
          <a:noFill/>
          <a:ln cap="flat" cmpd="sng" w="25400">
            <a:solidFill>
              <a:schemeClr val="accent1"/>
            </a:solidFill>
            <a:prstDash val="solid"/>
            <a:miter lim="8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cxnSp>
        <p:nvCxnSpPr>
          <p:cNvPr id="7" name="Shape 7"/>
          <p:cNvCxnSpPr/>
          <p:nvPr/>
        </p:nvCxnSpPr>
        <p:spPr>
          <a:xfrm>
            <a:off x="1981200" y="3962400"/>
            <a:ext cx="6511925" cy="0"/>
          </a:xfrm>
          <a:prstGeom prst="straightConnector1">
            <a:avLst/>
          </a:prstGeom>
          <a:noFill/>
          <a:ln cap="flat" cmpd="sng" w="19050">
            <a:solidFill>
              <a:schemeClr val="accent1"/>
            </a:solidFill>
            <a:prstDash val="solid"/>
            <a:miter lim="8000"/>
            <a:headEnd len="med" w="med" type="none"/>
            <a:tailEnd len="med" w="med" type="none"/>
          </a:ln>
        </p:spPr>
      </p:cxnSp>
      <p:sp>
        <p:nvSpPr>
          <p:cNvPr id="8" name="Shape 8"/>
          <p:cNvSpPr txBox="1"/>
          <p:nvPr>
            <p:ph type="title"/>
          </p:nvPr>
        </p:nvSpPr>
        <p:spPr>
          <a:xfrm>
            <a:off x="457200" y="277812"/>
            <a:ext cx="8229600" cy="11398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9" name="Shape 9"/>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lstStyle>
            <a:lvl1pPr indent="-352425" lvl="0" marL="457200" marR="0" rtl="0" algn="l">
              <a:spcBef>
                <a:spcPts val="600"/>
              </a:spcBef>
              <a:spcAft>
                <a:spcPts val="0"/>
              </a:spcAft>
              <a:buClr>
                <a:schemeClr val="accent1"/>
              </a:buClr>
              <a:buSzPts val="1950"/>
              <a:buFont typeface="Noto Sans Symbols"/>
              <a:buChar char="■"/>
              <a:defRPr b="0" i="0" sz="3000" u="none" cap="none" strike="noStrike">
                <a:solidFill>
                  <a:schemeClr val="lt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lt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lt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9pPr>
          </a:lstStyle>
          <a:p/>
        </p:txBody>
      </p:sp>
      <p:sp>
        <p:nvSpPr>
          <p:cNvPr id="10" name="Shape 10"/>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 name="Shape 11"/>
          <p:cNvSpPr txBox="1"/>
          <p:nvPr>
            <p:ph idx="11" type="ftr"/>
          </p:nvPr>
        </p:nvSpPr>
        <p:spPr>
          <a:xfrm>
            <a:off x="3124200" y="6243637"/>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Shape 12"/>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9" name="Shape 19"/>
        <p:cNvGrpSpPr/>
        <p:nvPr/>
      </p:nvGrpSpPr>
      <p:grpSpPr>
        <a:xfrm>
          <a:off x="0" y="0"/>
          <a:ext cx="0" cy="0"/>
          <a:chOff x="0" y="0"/>
          <a:chExt cx="0" cy="0"/>
        </a:xfrm>
      </p:grpSpPr>
      <p:sp>
        <p:nvSpPr>
          <p:cNvPr id="20" name="Shape 20"/>
          <p:cNvSpPr txBox="1"/>
          <p:nvPr>
            <p:ph type="title"/>
          </p:nvPr>
        </p:nvSpPr>
        <p:spPr>
          <a:xfrm>
            <a:off x="457200" y="277812"/>
            <a:ext cx="8229600" cy="11398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1pPr>
            <a:lvl2pPr indent="0" lvl="1"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2pPr>
            <a:lvl3pPr indent="0" lvl="2"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3pPr>
            <a:lvl4pPr indent="0" lvl="3"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4pPr>
            <a:lvl5pPr indent="0" lvl="4" marL="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5pPr>
            <a:lvl6pPr indent="0" lvl="5" marL="4572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6pPr>
            <a:lvl7pPr indent="0" lvl="6" marL="9144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7pPr>
            <a:lvl8pPr indent="0" lvl="7" marL="13716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8pPr>
            <a:lvl9pPr indent="0" lvl="8" marL="1828800" marR="0" rtl="0" algn="l">
              <a:spcBef>
                <a:spcPts val="0"/>
              </a:spcBef>
              <a:spcAft>
                <a:spcPts val="0"/>
              </a:spcAft>
              <a:buSzPts val="1400"/>
              <a:buNone/>
              <a:defRPr b="0" i="0" sz="4200" u="none" cap="none" strike="noStrike">
                <a:solidFill>
                  <a:schemeClr val="lt2"/>
                </a:solidFill>
                <a:latin typeface="Garamond"/>
                <a:ea typeface="Garamond"/>
                <a:cs typeface="Garamond"/>
                <a:sym typeface="Garamond"/>
              </a:defRPr>
            </a:lvl9pPr>
          </a:lstStyle>
          <a:p/>
        </p:txBody>
      </p:sp>
      <p:sp>
        <p:nvSpPr>
          <p:cNvPr id="21" name="Shape 21"/>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lstStyle>
            <a:lvl1pPr indent="-352425" lvl="0" marL="457200" marR="0" rtl="0" algn="l">
              <a:spcBef>
                <a:spcPts val="600"/>
              </a:spcBef>
              <a:spcAft>
                <a:spcPts val="0"/>
              </a:spcAft>
              <a:buClr>
                <a:schemeClr val="accent1"/>
              </a:buClr>
              <a:buSzPts val="1950"/>
              <a:buFont typeface="Noto Sans Symbols"/>
              <a:buChar char="■"/>
              <a:defRPr b="0" i="0" sz="3000" u="none" cap="none" strike="noStrike">
                <a:solidFill>
                  <a:schemeClr val="lt1"/>
                </a:solidFill>
                <a:latin typeface="Arial"/>
                <a:ea typeface="Arial"/>
                <a:cs typeface="Arial"/>
                <a:sym typeface="Arial"/>
              </a:defRPr>
            </a:lvl1pPr>
            <a:lvl2pPr indent="-327660" lvl="1" marL="914400" marR="0" rtl="0" algn="l">
              <a:spcBef>
                <a:spcPts val="520"/>
              </a:spcBef>
              <a:spcAft>
                <a:spcPts val="0"/>
              </a:spcAft>
              <a:buClr>
                <a:schemeClr val="accent2"/>
              </a:buClr>
              <a:buSzPts val="1560"/>
              <a:buFont typeface="Noto Sans Symbols"/>
              <a:buChar char="❑"/>
              <a:defRPr b="0" i="0" sz="2600" u="none" cap="none" strike="noStrike">
                <a:solidFill>
                  <a:schemeClr val="lt1"/>
                </a:solidFill>
                <a:latin typeface="Arial"/>
                <a:ea typeface="Arial"/>
                <a:cs typeface="Arial"/>
                <a:sym typeface="Arial"/>
              </a:defRPr>
            </a:lvl2pPr>
            <a:lvl3pPr indent="-319405" lvl="2" marL="1371600" marR="0" rtl="0" algn="l">
              <a:spcBef>
                <a:spcPts val="440"/>
              </a:spcBef>
              <a:spcAft>
                <a:spcPts val="0"/>
              </a:spcAft>
              <a:buClr>
                <a:schemeClr val="accent1"/>
              </a:buClr>
              <a:buSzPts val="1430"/>
              <a:buFont typeface="Noto Sans Symbols"/>
              <a:buChar char="■"/>
              <a:defRPr b="0" i="0" sz="2200" u="none" cap="none" strike="noStrike">
                <a:solidFill>
                  <a:schemeClr val="lt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lt1"/>
                </a:solidFill>
                <a:latin typeface="Arial"/>
                <a:ea typeface="Arial"/>
                <a:cs typeface="Arial"/>
                <a:sym typeface="Arial"/>
              </a:defRPr>
            </a:lvl4pPr>
            <a:lvl5pPr indent="-323850" lvl="4" marL="22860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5pPr>
            <a:lvl6pPr indent="-323850" lvl="5" marL="27432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7pPr>
            <a:lvl8pPr indent="-323850" lvl="7" marL="36576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chemeClr val="lt1"/>
                </a:solidFill>
                <a:latin typeface="Arial"/>
                <a:ea typeface="Arial"/>
                <a:cs typeface="Arial"/>
                <a:sym typeface="Arial"/>
              </a:defRPr>
            </a:lvl9pPr>
          </a:lstStyle>
          <a:p/>
        </p:txBody>
      </p:sp>
      <p:sp>
        <p:nvSpPr>
          <p:cNvPr id="22" name="Shape 22"/>
          <p:cNvSpPr txBox="1"/>
          <p:nvPr>
            <p:ph idx="10" type="dt"/>
          </p:nvPr>
        </p:nvSpPr>
        <p:spPr>
          <a:xfrm>
            <a:off x="457200" y="6243637"/>
            <a:ext cx="2133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 name="Shape 23"/>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4" name="Shape 24"/>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Garamond"/>
              <a:buNone/>
            </a:pPr>
            <a:fld id="{00000000-1234-1234-1234-123412341234}" type="slidenum">
              <a:rPr b="0" i="0" lang="en-US" sz="1200" u="none">
                <a:solidFill>
                  <a:schemeClr val="lt1"/>
                </a:solidFill>
                <a:latin typeface="Garamond"/>
                <a:ea typeface="Garamond"/>
                <a:cs typeface="Garamond"/>
                <a:sym typeface="Garamond"/>
              </a:rPr>
              <a:t>‹#›</a:t>
            </a:fld>
            <a:endParaRPr/>
          </a:p>
        </p:txBody>
      </p:sp>
      <p:sp>
        <p:nvSpPr>
          <p:cNvPr id="25" name="Shape 25"/>
          <p:cNvSpPr/>
          <p:nvPr/>
        </p:nvSpPr>
        <p:spPr>
          <a:xfrm>
            <a:off x="381000" y="228600"/>
            <a:ext cx="8229600" cy="609600"/>
          </a:xfrm>
          <a:custGeom>
            <a:pathLst>
              <a:path extrusionOk="0" h="120000" w="120000">
                <a:moveTo>
                  <a:pt x="0" y="120000"/>
                </a:moveTo>
                <a:lnTo>
                  <a:pt x="0" y="0"/>
                </a:lnTo>
                <a:lnTo>
                  <a:pt x="120000" y="0"/>
                </a:lnTo>
              </a:path>
            </a:pathLst>
          </a:custGeom>
          <a:noFill/>
          <a:ln cap="flat" cmpd="sng" w="19050">
            <a:solidFill>
              <a:schemeClr val="accent1"/>
            </a:solidFill>
            <a:prstDash val="solid"/>
            <a:miter lim="8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cxnSp>
        <p:nvCxnSpPr>
          <p:cNvPr id="26" name="Shape 26"/>
          <p:cNvCxnSpPr/>
          <p:nvPr/>
        </p:nvCxnSpPr>
        <p:spPr>
          <a:xfrm>
            <a:off x="457200" y="6172200"/>
            <a:ext cx="8229600" cy="0"/>
          </a:xfrm>
          <a:prstGeom prst="straightConnector1">
            <a:avLst/>
          </a:prstGeom>
          <a:noFill/>
          <a:ln cap="flat" cmpd="sng" w="19050">
            <a:solidFill>
              <a:schemeClr val="accent1"/>
            </a:solidFill>
            <a:prstDash val="solid"/>
            <a:miter lim="8000"/>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RNHE8Xr04vc" TargetMode="Externa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4TWOIkEygWM" TargetMode="External"/><Relationship Id="rId4" Type="http://schemas.openxmlformats.org/officeDocument/2006/relationships/image" Target="../media/image10.jpg"/><Relationship Id="rId5" Type="http://schemas.openxmlformats.org/officeDocument/2006/relationships/hyperlink" Target="http://www.youtube.com/watch?v=M6yGK7UnX2c" TargetMode="External"/><Relationship Id="rId6" Type="http://schemas.openxmlformats.org/officeDocument/2006/relationships/image" Target="../media/image12.jpg"/><Relationship Id="rId7" Type="http://schemas.openxmlformats.org/officeDocument/2006/relationships/hyperlink" Target="http://www.youtube.com/watch?v=O3YJMaL55TM" TargetMode="External"/><Relationship Id="rId8"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ted.com/talks/camille_a_brown_a_visual_history_of_social_dance_in_25_moves" TargetMode="External"/><Relationship Id="rId4" Type="http://schemas.openxmlformats.org/officeDocument/2006/relationships/hyperlink" Target="http://www.youtube.com/watch?v=whAY9R-_7ac" TargetMode="External"/><Relationship Id="rId5"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3x-IwaVhnmo" TargetMode="Externa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history.com/shows/mankind-the-story-of-all-of-us/videos/sal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Bi9bJhRZtKA"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ctrTitle"/>
          </p:nvPr>
        </p:nvSpPr>
        <p:spPr>
          <a:xfrm>
            <a:off x="248975" y="1524000"/>
            <a:ext cx="8895000" cy="175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600" u="none" cap="none" strike="noStrike">
                <a:solidFill>
                  <a:schemeClr val="lt2"/>
                </a:solidFill>
                <a:latin typeface="Domine"/>
                <a:ea typeface="Domine"/>
                <a:cs typeface="Domine"/>
                <a:sym typeface="Domine"/>
              </a:rPr>
              <a:t>Western African Civilizations: Ghana, Mali, &amp; Songhai</a:t>
            </a:r>
            <a:endParaRPr>
              <a:latin typeface="Domine"/>
              <a:ea typeface="Domine"/>
              <a:cs typeface="Domine"/>
              <a:sym typeface="Domine"/>
            </a:endParaRPr>
          </a:p>
        </p:txBody>
      </p:sp>
      <p:pic>
        <p:nvPicPr>
          <p:cNvPr descr="609trade" id="95" name="Shape 95"/>
          <p:cNvPicPr preferRelativeResize="0"/>
          <p:nvPr/>
        </p:nvPicPr>
        <p:blipFill rotWithShape="1">
          <a:blip r:embed="rId3">
            <a:alphaModFix/>
          </a:blip>
          <a:srcRect b="0" l="0" r="0" t="0"/>
          <a:stretch/>
        </p:blipFill>
        <p:spPr>
          <a:xfrm>
            <a:off x="457200" y="4114800"/>
            <a:ext cx="1901825" cy="1446212"/>
          </a:xfrm>
          <a:prstGeom prst="rect">
            <a:avLst/>
          </a:prstGeom>
          <a:noFill/>
          <a:ln>
            <a:noFill/>
          </a:ln>
        </p:spPr>
      </p:pic>
      <p:pic>
        <p:nvPicPr>
          <p:cNvPr descr="BD09070_" id="96" name="Shape 96"/>
          <p:cNvPicPr preferRelativeResize="0"/>
          <p:nvPr/>
        </p:nvPicPr>
        <p:blipFill rotWithShape="1">
          <a:blip r:embed="rId4">
            <a:alphaModFix/>
          </a:blip>
          <a:srcRect b="0" l="0" r="0" t="0"/>
          <a:stretch/>
        </p:blipFill>
        <p:spPr>
          <a:xfrm>
            <a:off x="6781800" y="3962400"/>
            <a:ext cx="1676400" cy="1304925"/>
          </a:xfrm>
          <a:prstGeom prst="rect">
            <a:avLst/>
          </a:prstGeom>
          <a:noFill/>
          <a:ln>
            <a:noFill/>
          </a:ln>
        </p:spPr>
      </p:pic>
      <p:pic>
        <p:nvPicPr>
          <p:cNvPr descr="traderoutes_sm" id="97" name="Shape 97"/>
          <p:cNvPicPr preferRelativeResize="0"/>
          <p:nvPr/>
        </p:nvPicPr>
        <p:blipFill rotWithShape="1">
          <a:blip r:embed="rId5">
            <a:alphaModFix/>
          </a:blip>
          <a:srcRect b="0" l="0" r="0" t="0"/>
          <a:stretch/>
        </p:blipFill>
        <p:spPr>
          <a:xfrm>
            <a:off x="3352800" y="3581400"/>
            <a:ext cx="2857500" cy="2562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7812"/>
            <a:ext cx="8229600" cy="1139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Timbuktu </a:t>
            </a:r>
            <a:endParaRPr/>
          </a:p>
        </p:txBody>
      </p:sp>
      <p:sp>
        <p:nvSpPr>
          <p:cNvPr descr="Digging for the Truth is the most successful documentary style television s ever to air on The History Channel. Originally hosted by anthropologist and CEO" id="159" name="Shape 159" title="History Channel Digging for the Truth Collection Timbuktu">
            <a:hlinkClick r:id="rId3"/>
          </p:cNvPr>
          <p:cNvSpPr/>
          <p:nvPr/>
        </p:nvSpPr>
        <p:spPr>
          <a:xfrm>
            <a:off x="457200" y="965975"/>
            <a:ext cx="6756400" cy="5067325"/>
          </a:xfrm>
          <a:prstGeom prst="rect">
            <a:avLst/>
          </a:prstGeom>
          <a:blipFill>
            <a:blip r:embed="rId4">
              <a:alphaModFix/>
            </a:blip>
            <a:stretch>
              <a:fillRect/>
            </a:stretch>
          </a:blipFill>
          <a:ln>
            <a:noFill/>
          </a:ln>
        </p:spPr>
      </p:sp>
      <p:sp>
        <p:nvSpPr>
          <p:cNvPr id="160" name="Shape 160"/>
          <p:cNvSpPr txBox="1"/>
          <p:nvPr/>
        </p:nvSpPr>
        <p:spPr>
          <a:xfrm>
            <a:off x="237300" y="6181700"/>
            <a:ext cx="6264600" cy="531900"/>
          </a:xfrm>
          <a:prstGeom prst="rect">
            <a:avLst/>
          </a:prstGeom>
          <a:noFill/>
          <a:ln>
            <a:noFill/>
          </a:ln>
        </p:spPr>
        <p:txBody>
          <a:bodyPr anchorCtr="0" anchor="ctr" bIns="91425" lIns="91425" spcFirstLastPara="1" rIns="91425" wrap="square" tIns="91425">
            <a:noAutofit/>
          </a:bodyPr>
          <a:lstStyle/>
          <a:p>
            <a:pPr indent="-219075" lvl="0" marL="342900" rtl="0">
              <a:spcBef>
                <a:spcPts val="600"/>
              </a:spcBef>
              <a:spcAft>
                <a:spcPts val="0"/>
              </a:spcAft>
              <a:buNone/>
            </a:pPr>
            <a:r>
              <a:rPr lang="en-US" sz="3000">
                <a:solidFill>
                  <a:schemeClr val="lt1"/>
                </a:solidFill>
              </a:rPr>
              <a:t>Watch to 2:50 Min and start at 23-25 min</a:t>
            </a:r>
            <a:endParaRPr sz="30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135800" y="277800"/>
            <a:ext cx="9008100" cy="1139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US">
                <a:latin typeface="Domine"/>
                <a:ea typeface="Domine"/>
                <a:cs typeface="Domine"/>
                <a:sym typeface="Domine"/>
              </a:rPr>
              <a:t>Mansa Musa Videos</a:t>
            </a:r>
            <a:endParaRPr>
              <a:latin typeface="Domine"/>
              <a:ea typeface="Domine"/>
              <a:cs typeface="Domine"/>
              <a:sym typeface="Domine"/>
            </a:endParaRPr>
          </a:p>
        </p:txBody>
      </p:sp>
      <p:sp>
        <p:nvSpPr>
          <p:cNvPr descr="French teacher slash male model Mr. J joins Mrs. B to sing and dance about the great Muslim leader Mansa Musa." id="166" name="Shape 166" title="Mansa Musa (&quot;I'll Tumble 4 Ya&quot; by Culture Club)">
            <a:hlinkClick r:id="rId3"/>
          </p:cNvPr>
          <p:cNvSpPr/>
          <p:nvPr/>
        </p:nvSpPr>
        <p:spPr>
          <a:xfrm>
            <a:off x="5504850" y="4128725"/>
            <a:ext cx="3639050" cy="2729275"/>
          </a:xfrm>
          <a:prstGeom prst="rect">
            <a:avLst/>
          </a:prstGeom>
          <a:blipFill>
            <a:blip r:embed="rId4">
              <a:alphaModFix/>
            </a:blip>
            <a:stretch>
              <a:fillRect/>
            </a:stretch>
          </a:blipFill>
          <a:ln>
            <a:noFill/>
          </a:ln>
        </p:spPr>
      </p:sp>
      <p:sp>
        <p:nvSpPr>
          <p:cNvPr descr="One of Afrikas wealthiest men to ever Rise out of West Afrika. This short clip is about him." id="167" name="Shape 167" title="Mansa Musa">
            <a:hlinkClick r:id="rId5"/>
          </p:cNvPr>
          <p:cNvSpPr/>
          <p:nvPr/>
        </p:nvSpPr>
        <p:spPr>
          <a:xfrm>
            <a:off x="0" y="4015275"/>
            <a:ext cx="3790300" cy="2842725"/>
          </a:xfrm>
          <a:prstGeom prst="rect">
            <a:avLst/>
          </a:prstGeom>
          <a:blipFill>
            <a:blip r:embed="rId6">
              <a:alphaModFix/>
            </a:blip>
            <a:stretch>
              <a:fillRect/>
            </a:stretch>
          </a:blipFill>
          <a:ln>
            <a:noFill/>
          </a:ln>
        </p:spPr>
      </p:sp>
      <p:sp>
        <p:nvSpPr>
          <p:cNvPr descr="View full lesson: http://ed.ted.com/lessons/mansa-musa-one-of-the-wealthiest-people-who-ever-lived-jessica-smith  Mansa Musa, the 14th century African king of the Mali Empire, is said to have amassed a fortune that possibly made him one of the wealthiest people who ever lived. Jessica Smith tells the story of how Mansa Musa literally put his empire – and himself – on the map.  Lesson by Jessica Smith, animation by Sandro Katamashvili." id="168" name="Shape 168" title="Mansa Musa, one of the wealthiest people who ever lived - Jessica Smith">
            <a:hlinkClick r:id="rId7"/>
          </p:cNvPr>
          <p:cNvSpPr/>
          <p:nvPr/>
        </p:nvSpPr>
        <p:spPr>
          <a:xfrm>
            <a:off x="2836508" y="1205925"/>
            <a:ext cx="3897067" cy="2922800"/>
          </a:xfrm>
          <a:prstGeom prst="rect">
            <a:avLst/>
          </a:prstGeom>
          <a:blipFill>
            <a:blip r:embed="rId8">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200" u="none" cap="none" strike="noStrike">
                <a:solidFill>
                  <a:schemeClr val="lt2"/>
                </a:solidFill>
                <a:latin typeface="Domine"/>
                <a:ea typeface="Domine"/>
                <a:cs typeface="Domine"/>
                <a:sym typeface="Domine"/>
              </a:rPr>
              <a:t>Ibn Battuta</a:t>
            </a:r>
            <a:endParaRPr>
              <a:latin typeface="Domine"/>
              <a:ea typeface="Domine"/>
              <a:cs typeface="Domine"/>
              <a:sym typeface="Domine"/>
            </a:endParaRPr>
          </a:p>
        </p:txBody>
      </p:sp>
      <p:sp>
        <p:nvSpPr>
          <p:cNvPr id="174" name="Shape 17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950"/>
              <a:buFont typeface="Domine"/>
              <a:buChar char="■"/>
            </a:pPr>
            <a:r>
              <a:rPr b="0" i="0" lang="en-US" sz="3000" u="none" cap="none" strike="noStrike">
                <a:solidFill>
                  <a:schemeClr val="lt1"/>
                </a:solidFill>
                <a:latin typeface="Domine"/>
                <a:ea typeface="Domine"/>
                <a:cs typeface="Domine"/>
                <a:sym typeface="Domine"/>
              </a:rPr>
              <a:t>Moroccan born traveler and explorer</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Travel the Islamic world from North Africa to China</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Spent 30 years traveling </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His primary source writings inform historians about the Muslim world in Africa</a:t>
            </a:r>
            <a:endParaRPr>
              <a:latin typeface="Domine"/>
              <a:ea typeface="Domine"/>
              <a:cs typeface="Domine"/>
              <a:sym typeface="Domine"/>
            </a:endParaRPr>
          </a:p>
          <a:p>
            <a:pPr indent="-235584" lvl="0" marL="342900" marR="0" rtl="0" algn="l">
              <a:spcBef>
                <a:spcPts val="520"/>
              </a:spcBef>
              <a:spcAft>
                <a:spcPts val="0"/>
              </a:spcAft>
              <a:buClr>
                <a:schemeClr val="accent1"/>
              </a:buClr>
              <a:buSzPts val="1690"/>
              <a:buFont typeface="Noto Sans Symbols"/>
              <a:buNone/>
            </a:pPr>
            <a:r>
              <a:t/>
            </a:r>
            <a:endParaRPr b="0" i="0" sz="2600" u="none" cap="none" strike="noStrike">
              <a:solidFill>
                <a:schemeClr val="lt1"/>
              </a:solidFill>
              <a:latin typeface="Bilbo"/>
              <a:ea typeface="Bilbo"/>
              <a:cs typeface="Bilbo"/>
              <a:sym typeface="Bilbo"/>
            </a:endParaRPr>
          </a:p>
        </p:txBody>
      </p:sp>
      <p:pic>
        <p:nvPicPr>
          <p:cNvPr descr="Image:IbnBattuta.jpg" id="175" name="Shape 175"/>
          <p:cNvPicPr preferRelativeResize="0"/>
          <p:nvPr/>
        </p:nvPicPr>
        <p:blipFill rotWithShape="1">
          <a:blip r:embed="rId3">
            <a:alphaModFix/>
          </a:blip>
          <a:srcRect b="0" l="0" r="0" t="0"/>
          <a:stretch/>
        </p:blipFill>
        <p:spPr>
          <a:xfrm>
            <a:off x="6826037" y="4359250"/>
            <a:ext cx="2182800" cy="236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200" u="none" cap="none" strike="noStrike">
                <a:solidFill>
                  <a:schemeClr val="lt2"/>
                </a:solidFill>
                <a:latin typeface="Domine"/>
                <a:ea typeface="Domine"/>
                <a:cs typeface="Domine"/>
                <a:sym typeface="Domine"/>
              </a:rPr>
              <a:t>Answer the following question:</a:t>
            </a:r>
            <a:endParaRPr>
              <a:latin typeface="Domine"/>
              <a:ea typeface="Domine"/>
              <a:cs typeface="Domine"/>
              <a:sym typeface="Domine"/>
            </a:endParaRPr>
          </a:p>
        </p:txBody>
      </p:sp>
      <p:sp>
        <p:nvSpPr>
          <p:cNvPr id="181" name="Shape 181"/>
          <p:cNvSpPr txBox="1"/>
          <p:nvPr/>
        </p:nvSpPr>
        <p:spPr>
          <a:xfrm>
            <a:off x="633750" y="1186000"/>
            <a:ext cx="7944600" cy="5477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Bilbo"/>
              <a:buNone/>
            </a:pPr>
            <a:r>
              <a:rPr b="0" i="0" lang="en-US" sz="2400" u="none">
                <a:solidFill>
                  <a:schemeClr val="lt1"/>
                </a:solidFill>
                <a:latin typeface="Domine"/>
                <a:ea typeface="Domine"/>
                <a:cs typeface="Domine"/>
                <a:sym typeface="Domine"/>
              </a:rPr>
              <a:t>Much of the wealth of the West African kingdoms of Ghana and Mali was gained from the</a:t>
            </a:r>
            <a:endParaRPr>
              <a:latin typeface="Domine"/>
              <a:ea typeface="Domine"/>
              <a:cs typeface="Domine"/>
              <a:sym typeface="Domine"/>
            </a:endParaRPr>
          </a:p>
          <a:p>
            <a:pPr indent="0" lvl="0" marL="0" marR="0" rtl="0" algn="l">
              <a:lnSpc>
                <a:spcPct val="90000"/>
              </a:lnSpc>
              <a:spcBef>
                <a:spcPts val="0"/>
              </a:spcBef>
              <a:spcAft>
                <a:spcPts val="0"/>
              </a:spcAft>
              <a:buClr>
                <a:schemeClr val="lt1"/>
              </a:buClr>
              <a:buFont typeface="Arial"/>
              <a:buNone/>
            </a:pPr>
            <a:r>
              <a:t/>
            </a:r>
            <a:endParaRPr b="0" i="0" sz="2400" u="none">
              <a:solidFill>
                <a:schemeClr val="lt1"/>
              </a:solidFill>
              <a:latin typeface="Domine"/>
              <a:ea typeface="Domine"/>
              <a:cs typeface="Domine"/>
              <a:sym typeface="Domine"/>
            </a:endParaRPr>
          </a:p>
          <a:p>
            <a:pPr indent="0" lvl="0" marL="0" marR="0" rtl="0" algn="l">
              <a:lnSpc>
                <a:spcPct val="90000"/>
              </a:lnSpc>
              <a:spcBef>
                <a:spcPts val="0"/>
              </a:spcBef>
              <a:spcAft>
                <a:spcPts val="0"/>
              </a:spcAft>
              <a:buClr>
                <a:schemeClr val="lt1"/>
              </a:buClr>
              <a:buSzPts val="2400"/>
              <a:buFont typeface="Domine"/>
              <a:buAutoNum type="alphaUcPeriod"/>
            </a:pPr>
            <a:r>
              <a:rPr b="0" i="0" lang="en-US" sz="2400" u="none">
                <a:solidFill>
                  <a:schemeClr val="lt1"/>
                </a:solidFill>
                <a:latin typeface="Domine"/>
                <a:ea typeface="Domine"/>
                <a:cs typeface="Domine"/>
                <a:sym typeface="Domine"/>
              </a:rPr>
              <a:t>Sale of slaves to Europeans</a:t>
            </a:r>
            <a:endParaRPr b="0" i="0" sz="2400" u="none">
              <a:solidFill>
                <a:schemeClr val="lt1"/>
              </a:solidFill>
              <a:latin typeface="Domine"/>
              <a:ea typeface="Domine"/>
              <a:cs typeface="Domine"/>
              <a:sym typeface="Domine"/>
            </a:endParaRPr>
          </a:p>
          <a:p>
            <a:pPr indent="0" lvl="0" marL="0" marR="0" rtl="0" algn="l">
              <a:lnSpc>
                <a:spcPct val="90000"/>
              </a:lnSpc>
              <a:spcBef>
                <a:spcPts val="0"/>
              </a:spcBef>
              <a:spcAft>
                <a:spcPts val="0"/>
              </a:spcAft>
              <a:buNone/>
            </a:pPr>
            <a:r>
              <a:t/>
            </a:r>
            <a:endParaRPr sz="2400">
              <a:solidFill>
                <a:schemeClr val="lt1"/>
              </a:solidFill>
              <a:latin typeface="Domine"/>
              <a:ea typeface="Domine"/>
              <a:cs typeface="Domine"/>
              <a:sym typeface="Domine"/>
            </a:endParaRPr>
          </a:p>
          <a:p>
            <a:pPr indent="0" lvl="0" marL="0" marR="0" rtl="0" algn="l">
              <a:lnSpc>
                <a:spcPct val="90000"/>
              </a:lnSpc>
              <a:spcBef>
                <a:spcPts val="0"/>
              </a:spcBef>
              <a:spcAft>
                <a:spcPts val="0"/>
              </a:spcAft>
              <a:buClr>
                <a:schemeClr val="lt1"/>
              </a:buClr>
              <a:buSzPts val="2400"/>
              <a:buFont typeface="Domine"/>
              <a:buAutoNum type="alphaUcPeriod"/>
            </a:pPr>
            <a:r>
              <a:rPr b="0" i="0" lang="en-US" sz="2400" u="none">
                <a:solidFill>
                  <a:schemeClr val="lt1"/>
                </a:solidFill>
                <a:latin typeface="Domine"/>
                <a:ea typeface="Domine"/>
                <a:cs typeface="Domine"/>
                <a:sym typeface="Domine"/>
              </a:rPr>
              <a:t>Creation of colonies on the Mediterranean coast</a:t>
            </a:r>
            <a:endParaRPr b="0" i="0" sz="2400" u="none">
              <a:solidFill>
                <a:schemeClr val="lt1"/>
              </a:solidFill>
              <a:latin typeface="Domine"/>
              <a:ea typeface="Domine"/>
              <a:cs typeface="Domine"/>
              <a:sym typeface="Domine"/>
            </a:endParaRPr>
          </a:p>
          <a:p>
            <a:pPr indent="0" lvl="0" marL="0" marR="0" rtl="0" algn="l">
              <a:lnSpc>
                <a:spcPct val="90000"/>
              </a:lnSpc>
              <a:spcBef>
                <a:spcPts val="0"/>
              </a:spcBef>
              <a:spcAft>
                <a:spcPts val="0"/>
              </a:spcAft>
              <a:buNone/>
            </a:pPr>
            <a:r>
              <a:t/>
            </a:r>
            <a:endParaRPr sz="2400">
              <a:solidFill>
                <a:schemeClr val="lt1"/>
              </a:solidFill>
              <a:latin typeface="Domine"/>
              <a:ea typeface="Domine"/>
              <a:cs typeface="Domine"/>
              <a:sym typeface="Domine"/>
            </a:endParaRPr>
          </a:p>
          <a:p>
            <a:pPr indent="0" lvl="0" marL="0" marR="0" rtl="0" algn="l">
              <a:lnSpc>
                <a:spcPct val="90000"/>
              </a:lnSpc>
              <a:spcBef>
                <a:spcPts val="0"/>
              </a:spcBef>
              <a:spcAft>
                <a:spcPts val="0"/>
              </a:spcAft>
              <a:buClr>
                <a:schemeClr val="lt1"/>
              </a:buClr>
              <a:buSzPts val="2400"/>
              <a:buFont typeface="Domine"/>
              <a:buAutoNum type="alphaUcPeriod"/>
            </a:pPr>
            <a:r>
              <a:rPr b="0" i="0" lang="en-US" sz="2400" u="none">
                <a:solidFill>
                  <a:schemeClr val="lt1"/>
                </a:solidFill>
                <a:latin typeface="Domine"/>
                <a:ea typeface="Domine"/>
                <a:cs typeface="Domine"/>
                <a:sym typeface="Domine"/>
              </a:rPr>
              <a:t>Taxation on goods brought by Indian merchants</a:t>
            </a:r>
            <a:endParaRPr b="0" i="0" sz="2400" u="none">
              <a:solidFill>
                <a:schemeClr val="lt1"/>
              </a:solidFill>
              <a:latin typeface="Domine"/>
              <a:ea typeface="Domine"/>
              <a:cs typeface="Domine"/>
              <a:sym typeface="Domine"/>
            </a:endParaRPr>
          </a:p>
          <a:p>
            <a:pPr indent="0" lvl="0" marL="0" marR="0" rtl="0" algn="l">
              <a:lnSpc>
                <a:spcPct val="90000"/>
              </a:lnSpc>
              <a:spcBef>
                <a:spcPts val="0"/>
              </a:spcBef>
              <a:spcAft>
                <a:spcPts val="0"/>
              </a:spcAft>
              <a:buNone/>
            </a:pPr>
            <a:r>
              <a:t/>
            </a:r>
            <a:endParaRPr sz="2400">
              <a:solidFill>
                <a:schemeClr val="lt1"/>
              </a:solidFill>
              <a:latin typeface="Domine"/>
              <a:ea typeface="Domine"/>
              <a:cs typeface="Domine"/>
              <a:sym typeface="Domine"/>
            </a:endParaRPr>
          </a:p>
          <a:p>
            <a:pPr indent="0" lvl="0" marL="0" marR="0" rtl="0" algn="l">
              <a:lnSpc>
                <a:spcPct val="90000"/>
              </a:lnSpc>
              <a:spcBef>
                <a:spcPts val="0"/>
              </a:spcBef>
              <a:spcAft>
                <a:spcPts val="0"/>
              </a:spcAft>
              <a:buClr>
                <a:schemeClr val="lt1"/>
              </a:buClr>
              <a:buSzPts val="2400"/>
              <a:buFont typeface="Domine"/>
              <a:buAutoNum type="alphaUcPeriod"/>
            </a:pPr>
            <a:r>
              <a:rPr b="0" i="0" lang="en-US" sz="2400" u="none">
                <a:solidFill>
                  <a:schemeClr val="lt1"/>
                </a:solidFill>
                <a:latin typeface="Domine"/>
                <a:ea typeface="Domine"/>
                <a:cs typeface="Domine"/>
                <a:sym typeface="Domine"/>
              </a:rPr>
              <a:t>Control of the trans-Saharan trade in gold and salt.</a:t>
            </a:r>
            <a:endParaRPr>
              <a:latin typeface="Domine"/>
              <a:ea typeface="Domine"/>
              <a:cs typeface="Domine"/>
              <a:sym typeface="Domi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b="0" l="0" r="0" t="0"/>
          <a:stretch/>
        </p:blipFill>
        <p:spPr>
          <a:xfrm>
            <a:off x="203700" y="1663500"/>
            <a:ext cx="8736600" cy="3531000"/>
          </a:xfrm>
          <a:prstGeom prst="rect">
            <a:avLst/>
          </a:prstGeom>
          <a:noFill/>
          <a:ln>
            <a:noFill/>
          </a:ln>
        </p:spPr>
      </p:pic>
      <p:sp>
        <p:nvSpPr>
          <p:cNvPr id="187" name="Shape 187"/>
          <p:cNvSpPr txBox="1"/>
          <p:nvPr>
            <p:ph type="title"/>
          </p:nvPr>
        </p:nvSpPr>
        <p:spPr>
          <a:xfrm>
            <a:off x="457200" y="277812"/>
            <a:ext cx="8229600" cy="1139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lt2"/>
              </a:buClr>
              <a:buFont typeface="Bilbo"/>
              <a:buNone/>
            </a:pPr>
            <a:r>
              <a:rPr lang="en-US">
                <a:latin typeface="Domine"/>
                <a:ea typeface="Domine"/>
                <a:cs typeface="Domine"/>
                <a:sym typeface="Domine"/>
              </a:rPr>
              <a:t>Answer the following question:</a:t>
            </a:r>
            <a:endParaRPr/>
          </a:p>
        </p:txBody>
      </p:sp>
      <p:sp>
        <p:nvSpPr>
          <p:cNvPr id="188" name="Shape 188"/>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219075" lvl="0" marL="342900">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7146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200" u="none" cap="none" strike="noStrike">
                <a:solidFill>
                  <a:schemeClr val="lt2"/>
                </a:solidFill>
                <a:latin typeface="Domine"/>
                <a:ea typeface="Domine"/>
                <a:cs typeface="Domine"/>
                <a:sym typeface="Domine"/>
              </a:rPr>
              <a:t>Songhai</a:t>
            </a:r>
            <a:r>
              <a:rPr b="0" i="0" lang="en-US" sz="4200" u="none" cap="none" strike="noStrike">
                <a:solidFill>
                  <a:schemeClr val="lt2"/>
                </a:solidFill>
                <a:latin typeface="Garamond"/>
                <a:ea typeface="Garamond"/>
                <a:cs typeface="Garamond"/>
                <a:sym typeface="Garamond"/>
              </a:rPr>
              <a:t> </a:t>
            </a:r>
            <a:endParaRPr/>
          </a:p>
        </p:txBody>
      </p:sp>
      <p:sp>
        <p:nvSpPr>
          <p:cNvPr id="194" name="Shape 19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1690"/>
              <a:buFont typeface="Domine"/>
              <a:buChar char="■"/>
            </a:pPr>
            <a:r>
              <a:rPr b="0" i="0" lang="en-US" sz="2600" u="none" cap="none" strike="noStrike">
                <a:solidFill>
                  <a:schemeClr val="lt1"/>
                </a:solidFill>
                <a:latin typeface="Domine"/>
                <a:ea typeface="Domine"/>
                <a:cs typeface="Domine"/>
                <a:sym typeface="Domine"/>
              </a:rPr>
              <a:t>The largest of the 3 major West African kingdoms</a:t>
            </a:r>
            <a:endParaRPr>
              <a:latin typeface="Domine"/>
              <a:ea typeface="Domine"/>
              <a:cs typeface="Domine"/>
              <a:sym typeface="Domine"/>
            </a:endParaRPr>
          </a:p>
          <a:p>
            <a:pPr indent="-342900" lvl="0" marL="342900" marR="0" rtl="0" algn="l">
              <a:lnSpc>
                <a:spcPct val="90000"/>
              </a:lnSpc>
              <a:spcBef>
                <a:spcPts val="520"/>
              </a:spcBef>
              <a:spcAft>
                <a:spcPts val="0"/>
              </a:spcAft>
              <a:buClr>
                <a:schemeClr val="accent1"/>
              </a:buClr>
              <a:buSzPts val="1690"/>
              <a:buFont typeface="Domine"/>
              <a:buChar char="■"/>
            </a:pPr>
            <a:r>
              <a:rPr b="0" i="0" lang="en-US" sz="2600" u="none" cap="none" strike="noStrike">
                <a:solidFill>
                  <a:schemeClr val="lt1"/>
                </a:solidFill>
                <a:latin typeface="Domine"/>
                <a:ea typeface="Domine"/>
                <a:cs typeface="Domine"/>
                <a:sym typeface="Domine"/>
              </a:rPr>
              <a:t>Took control of Timbuktu</a:t>
            </a:r>
            <a:endParaRPr>
              <a:latin typeface="Domine"/>
              <a:ea typeface="Domine"/>
              <a:cs typeface="Domine"/>
              <a:sym typeface="Domine"/>
            </a:endParaRPr>
          </a:p>
          <a:p>
            <a:pPr indent="-342900" lvl="0" marL="342900" marR="0" rtl="0" algn="l">
              <a:lnSpc>
                <a:spcPct val="90000"/>
              </a:lnSpc>
              <a:spcBef>
                <a:spcPts val="520"/>
              </a:spcBef>
              <a:spcAft>
                <a:spcPts val="0"/>
              </a:spcAft>
              <a:buClr>
                <a:schemeClr val="accent1"/>
              </a:buClr>
              <a:buSzPts val="1690"/>
              <a:buFont typeface="Domine"/>
              <a:buChar char="■"/>
            </a:pPr>
            <a:r>
              <a:rPr b="0" i="0" lang="en-US" sz="2600" u="none" cap="none" strike="noStrike">
                <a:solidFill>
                  <a:schemeClr val="lt1"/>
                </a:solidFill>
                <a:latin typeface="Domine"/>
                <a:ea typeface="Domine"/>
                <a:cs typeface="Domine"/>
                <a:sym typeface="Domine"/>
              </a:rPr>
              <a:t>Expanded trade to Europe and Asia</a:t>
            </a:r>
            <a:endParaRPr>
              <a:latin typeface="Domine"/>
              <a:ea typeface="Domine"/>
              <a:cs typeface="Domine"/>
              <a:sym typeface="Domine"/>
            </a:endParaRPr>
          </a:p>
          <a:p>
            <a:pPr indent="-327025" lvl="1" marL="669925" marR="0" rtl="0" algn="l">
              <a:lnSpc>
                <a:spcPct val="90000"/>
              </a:lnSpc>
              <a:spcBef>
                <a:spcPts val="440"/>
              </a:spcBef>
              <a:spcAft>
                <a:spcPts val="0"/>
              </a:spcAft>
              <a:buClr>
                <a:schemeClr val="accent2"/>
              </a:buClr>
              <a:buSzPts val="1320"/>
              <a:buFont typeface="Domine"/>
              <a:buChar char="❑"/>
            </a:pPr>
            <a:r>
              <a:rPr b="0" i="0" lang="en-US" sz="2200" u="none" cap="none" strike="noStrike">
                <a:solidFill>
                  <a:schemeClr val="lt1"/>
                </a:solidFill>
                <a:latin typeface="Domine"/>
                <a:ea typeface="Domine"/>
                <a:cs typeface="Domine"/>
                <a:sym typeface="Domine"/>
              </a:rPr>
              <a:t>Time of great </a:t>
            </a:r>
            <a:r>
              <a:rPr b="0" i="0" lang="en-US" sz="2200" u="sng" cap="none" strike="noStrike">
                <a:solidFill>
                  <a:schemeClr val="lt1"/>
                </a:solidFill>
                <a:latin typeface="Domine"/>
                <a:ea typeface="Domine"/>
                <a:cs typeface="Domine"/>
                <a:sym typeface="Domine"/>
              </a:rPr>
              <a:t>cultural diffusion</a:t>
            </a:r>
            <a:endParaRPr>
              <a:latin typeface="Domine"/>
              <a:ea typeface="Domine"/>
              <a:cs typeface="Domine"/>
              <a:sym typeface="Domine"/>
            </a:endParaRPr>
          </a:p>
          <a:p>
            <a:pPr indent="-342900" lvl="0" marL="342900" marR="0" rtl="0" algn="l">
              <a:lnSpc>
                <a:spcPct val="90000"/>
              </a:lnSpc>
              <a:spcBef>
                <a:spcPts val="520"/>
              </a:spcBef>
              <a:spcAft>
                <a:spcPts val="0"/>
              </a:spcAft>
              <a:buClr>
                <a:schemeClr val="accent1"/>
              </a:buClr>
              <a:buSzPts val="1690"/>
              <a:buFont typeface="Domine"/>
              <a:buChar char="■"/>
            </a:pPr>
            <a:r>
              <a:rPr b="0" i="0" lang="en-US" sz="2600" u="none" cap="none" strike="noStrike">
                <a:solidFill>
                  <a:schemeClr val="lt1"/>
                </a:solidFill>
                <a:latin typeface="Domine"/>
                <a:ea typeface="Domine"/>
                <a:cs typeface="Domine"/>
                <a:sym typeface="Domine"/>
              </a:rPr>
              <a:t>Askia Muhammad sets up high functioning </a:t>
            </a:r>
            <a:r>
              <a:rPr b="0" i="0" lang="en-US" sz="2600" u="sng" cap="none" strike="noStrike">
                <a:solidFill>
                  <a:schemeClr val="lt1"/>
                </a:solidFill>
                <a:latin typeface="Domine"/>
                <a:ea typeface="Domine"/>
                <a:cs typeface="Domine"/>
                <a:sym typeface="Domine"/>
              </a:rPr>
              <a:t>bureaucracy</a:t>
            </a:r>
            <a:r>
              <a:rPr b="0" i="0" lang="en-US" sz="2600" u="none" cap="none" strike="noStrike">
                <a:solidFill>
                  <a:schemeClr val="lt1"/>
                </a:solidFill>
                <a:latin typeface="Domine"/>
                <a:ea typeface="Domine"/>
                <a:cs typeface="Domine"/>
                <a:sym typeface="Domine"/>
              </a:rPr>
              <a:t> 	</a:t>
            </a:r>
            <a:endParaRPr>
              <a:latin typeface="Domine"/>
              <a:ea typeface="Domine"/>
              <a:cs typeface="Domine"/>
              <a:sym typeface="Domine"/>
            </a:endParaRPr>
          </a:p>
          <a:p>
            <a:pPr indent="-327025" lvl="1" marL="669925" marR="0" rtl="0" algn="l">
              <a:lnSpc>
                <a:spcPct val="90000"/>
              </a:lnSpc>
              <a:spcBef>
                <a:spcPts val="440"/>
              </a:spcBef>
              <a:spcAft>
                <a:spcPts val="0"/>
              </a:spcAft>
              <a:buClr>
                <a:schemeClr val="accent2"/>
              </a:buClr>
              <a:buSzPts val="1320"/>
              <a:buFont typeface="Domine"/>
              <a:buChar char="❑"/>
            </a:pPr>
            <a:r>
              <a:rPr b="0" i="0" lang="en-US" sz="2200" u="none" cap="none" strike="noStrike">
                <a:solidFill>
                  <a:schemeClr val="lt1"/>
                </a:solidFill>
                <a:latin typeface="Domine"/>
                <a:ea typeface="Domine"/>
                <a:cs typeface="Domine"/>
                <a:sym typeface="Domine"/>
              </a:rPr>
              <a:t>5 provinces each with</a:t>
            </a:r>
            <a:endParaRPr>
              <a:latin typeface="Domine"/>
              <a:ea typeface="Domine"/>
              <a:cs typeface="Domine"/>
              <a:sym typeface="Domine"/>
            </a:endParaRPr>
          </a:p>
          <a:p>
            <a:pPr indent="-361950" lvl="2" marL="1022350" marR="0" rtl="0" algn="l">
              <a:lnSpc>
                <a:spcPct val="90000"/>
              </a:lnSpc>
              <a:spcBef>
                <a:spcPts val="400"/>
              </a:spcBef>
              <a:spcAft>
                <a:spcPts val="0"/>
              </a:spcAft>
              <a:buClr>
                <a:schemeClr val="accent1"/>
              </a:buClr>
              <a:buSzPts val="1300"/>
              <a:buFont typeface="Domine"/>
              <a:buChar char="■"/>
            </a:pPr>
            <a:r>
              <a:rPr b="0" i="0" lang="en-US" sz="2000" u="none" cap="none" strike="noStrike">
                <a:solidFill>
                  <a:schemeClr val="lt1"/>
                </a:solidFill>
                <a:latin typeface="Domine"/>
                <a:ea typeface="Domine"/>
                <a:cs typeface="Domine"/>
                <a:sym typeface="Domine"/>
              </a:rPr>
              <a:t>A governor</a:t>
            </a:r>
            <a:endParaRPr>
              <a:latin typeface="Domine"/>
              <a:ea typeface="Domine"/>
              <a:cs typeface="Domine"/>
              <a:sym typeface="Domine"/>
            </a:endParaRPr>
          </a:p>
          <a:p>
            <a:pPr indent="-361950" lvl="2" marL="1022350" marR="0" rtl="0" algn="l">
              <a:lnSpc>
                <a:spcPct val="90000"/>
              </a:lnSpc>
              <a:spcBef>
                <a:spcPts val="400"/>
              </a:spcBef>
              <a:spcAft>
                <a:spcPts val="0"/>
              </a:spcAft>
              <a:buClr>
                <a:schemeClr val="accent1"/>
              </a:buClr>
              <a:buSzPts val="1300"/>
              <a:buFont typeface="Domine"/>
              <a:buChar char="■"/>
            </a:pPr>
            <a:r>
              <a:rPr b="0" i="0" lang="en-US" sz="2000" u="none" cap="none" strike="noStrike">
                <a:solidFill>
                  <a:schemeClr val="lt1"/>
                </a:solidFill>
                <a:latin typeface="Domine"/>
                <a:ea typeface="Domine"/>
                <a:cs typeface="Domine"/>
                <a:sym typeface="Domine"/>
              </a:rPr>
              <a:t>Tax collector </a:t>
            </a:r>
            <a:endParaRPr>
              <a:latin typeface="Domine"/>
              <a:ea typeface="Domine"/>
              <a:cs typeface="Domine"/>
              <a:sym typeface="Domine"/>
            </a:endParaRPr>
          </a:p>
          <a:p>
            <a:pPr indent="-361950" lvl="2" marL="1022350" marR="0" rtl="0" algn="l">
              <a:lnSpc>
                <a:spcPct val="90000"/>
              </a:lnSpc>
              <a:spcBef>
                <a:spcPts val="400"/>
              </a:spcBef>
              <a:spcAft>
                <a:spcPts val="0"/>
              </a:spcAft>
              <a:buClr>
                <a:schemeClr val="accent1"/>
              </a:buClr>
              <a:buSzPts val="1300"/>
              <a:buFont typeface="Domine"/>
              <a:buChar char="■"/>
            </a:pPr>
            <a:r>
              <a:rPr b="0" i="0" lang="en-US" sz="2000" u="none" cap="none" strike="noStrike">
                <a:solidFill>
                  <a:schemeClr val="lt1"/>
                </a:solidFill>
                <a:latin typeface="Domine"/>
                <a:ea typeface="Domine"/>
                <a:cs typeface="Domine"/>
                <a:sym typeface="Domine"/>
              </a:rPr>
              <a:t>Judges (Like Mansa Musa, had laws based on Qur’an)</a:t>
            </a:r>
            <a:endParaRPr>
              <a:latin typeface="Domine"/>
              <a:ea typeface="Domine"/>
              <a:cs typeface="Domine"/>
              <a:sym typeface="Domine"/>
            </a:endParaRPr>
          </a:p>
          <a:p>
            <a:pPr indent="-361950" lvl="2" marL="1022350" marR="0" rtl="0" algn="l">
              <a:lnSpc>
                <a:spcPct val="90000"/>
              </a:lnSpc>
              <a:spcBef>
                <a:spcPts val="400"/>
              </a:spcBef>
              <a:spcAft>
                <a:spcPts val="0"/>
              </a:spcAft>
              <a:buClr>
                <a:schemeClr val="accent1"/>
              </a:buClr>
              <a:buSzPts val="1300"/>
              <a:buFont typeface="Domine"/>
              <a:buChar char="■"/>
            </a:pPr>
            <a:r>
              <a:rPr b="0" i="0" lang="en-US" sz="2000" u="none" cap="none" strike="noStrike">
                <a:solidFill>
                  <a:schemeClr val="lt1"/>
                </a:solidFill>
                <a:latin typeface="Domine"/>
                <a:ea typeface="Domine"/>
                <a:cs typeface="Domine"/>
                <a:sym typeface="Domine"/>
              </a:rPr>
              <a:t>Trade inspectors</a:t>
            </a:r>
            <a:endParaRPr>
              <a:latin typeface="Domine"/>
              <a:ea typeface="Domine"/>
              <a:cs typeface="Domine"/>
              <a:sym typeface="Domine"/>
            </a:endParaRPr>
          </a:p>
        </p:txBody>
      </p:sp>
      <p:pic>
        <p:nvPicPr>
          <p:cNvPr descr="Image:Askia.jpg" id="195" name="Shape 195"/>
          <p:cNvPicPr preferRelativeResize="0"/>
          <p:nvPr/>
        </p:nvPicPr>
        <p:blipFill rotWithShape="1">
          <a:blip r:embed="rId3">
            <a:alphaModFix/>
          </a:blip>
          <a:srcRect b="0" l="0" r="0" t="0"/>
          <a:stretch/>
        </p:blipFill>
        <p:spPr>
          <a:xfrm>
            <a:off x="7010400" y="2090600"/>
            <a:ext cx="1914600" cy="166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descr="Trade%20Map0002" id="200" name="Shape 200"/>
          <p:cNvPicPr preferRelativeResize="0"/>
          <p:nvPr/>
        </p:nvPicPr>
        <p:blipFill rotWithShape="1">
          <a:blip r:embed="rId3">
            <a:alphaModFix/>
          </a:blip>
          <a:srcRect b="0" l="0" r="0" t="0"/>
          <a:stretch/>
        </p:blipFill>
        <p:spPr>
          <a:xfrm>
            <a:off x="914400" y="533400"/>
            <a:ext cx="7486650" cy="5362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99175" y="289412"/>
            <a:ext cx="8229600" cy="1139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latin typeface="Domine"/>
                <a:ea typeface="Domine"/>
                <a:cs typeface="Domine"/>
                <a:sym typeface="Domine"/>
              </a:rPr>
              <a:t>Masks</a:t>
            </a:r>
            <a:endParaRPr>
              <a:latin typeface="Domine"/>
              <a:ea typeface="Domine"/>
              <a:cs typeface="Domine"/>
              <a:sym typeface="Domine"/>
            </a:endParaRPr>
          </a:p>
          <a:p>
            <a:pPr indent="0" lvl="0" marL="0">
              <a:spcBef>
                <a:spcPts val="0"/>
              </a:spcBef>
              <a:spcAft>
                <a:spcPts val="0"/>
              </a:spcAft>
              <a:buNone/>
            </a:pPr>
            <a:r>
              <a:rPr lang="en-US" u="sng">
                <a:solidFill>
                  <a:schemeClr val="hlink"/>
                </a:solidFill>
                <a:latin typeface="Domine"/>
                <a:ea typeface="Domine"/>
                <a:cs typeface="Domine"/>
                <a:sym typeface="Domine"/>
                <a:hlinkClick r:id="rId3"/>
              </a:rPr>
              <a:t>https://www.ted.com/talks/camille_a_brown_a_visual_history_of_social_dance_in_25_moves</a:t>
            </a:r>
            <a:endParaRPr>
              <a:latin typeface="Domine"/>
              <a:ea typeface="Domine"/>
              <a:cs typeface="Domine"/>
              <a:sym typeface="Domine"/>
            </a:endParaRPr>
          </a:p>
        </p:txBody>
      </p:sp>
      <p:sp>
        <p:nvSpPr>
          <p:cNvPr descr="The Dogon Mask Dance at the village of Tireli, Dogon in Mali. Shot &amp; Edited by Gozilah ©2012. More about Dogon culture and Rituals: yskjp.blog112.fc2.com/?tag=jdogon Photos : flickr.com/photos/gozilah/sets/72157628992762453/show/ The Dogon are an ancient tribe from Mali known for their elaborate ceremonial masks used for celebratory dances performed by the men of the tribe. Dogon masks are known throughout the world by anthropologists and art curators. They are among the most highly respected tribal art in the world, having influenced Western 20th-century artists such as Picasso, Braque and the Cubist movement. The masks serve to connect the Dogon people to the world of heaven where the afterworld exists, and Earth, which provides food, shelter and life. The Dogon are a patriarchal society and traditionally the Dogon masks are controlled and cared for by a group of male known as &quot;Awa&quot;. Male dancers bring the mask to life in ancient ritualistic ceremonies such as the &quot;Dama&quot;, a funerary celebration that honors and commemorates the dead as they enter the ancestral realm. Another is the Sigui, a ceremony of initiation and atonement and the Dogon's most culturally significant cerebration that takes place only one time every 60 years. For the Dogon, these ceremonies give access to the universal vital force and to the reincarnation of the departed. Their outstretched movements symbolically spread the force of life throughout the world. Dogon dance ceremonies can sometimes last for as long as three days and involve dozens of dancers representing figures from the animal world, male and female powers, and the afterworld. *My friend, Baile Saye, who is from the village of Tireli in Dogon, is a great travel operator based in Bamako. If you are interested in taking a trip to West Africa, especially to Dogon Country, I highly recommend him as your wingman. He speaks French and English. His E-mail: bailsaye2006@yahoo.fr His Facebook: facebook.com/profile.php?id=100003240921864" id="206" name="Shape 206" title="Dogon Mask Dance">
            <a:hlinkClick r:id="rId4"/>
          </p:cNvPr>
          <p:cNvSpPr/>
          <p:nvPr/>
        </p:nvSpPr>
        <p:spPr>
          <a:xfrm>
            <a:off x="2545475" y="515875"/>
            <a:ext cx="4572000" cy="3429000"/>
          </a:xfrm>
          <a:prstGeom prst="rect">
            <a:avLst/>
          </a:prstGeom>
          <a:blipFill>
            <a:blip r:embed="rId5">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t/>
            </a:r>
            <a:endParaRPr>
              <a:latin typeface="Domine"/>
              <a:ea typeface="Domine"/>
              <a:cs typeface="Domine"/>
              <a:sym typeface="Domine"/>
            </a:endParaRPr>
          </a:p>
        </p:txBody>
      </p:sp>
      <p:pic>
        <p:nvPicPr>
          <p:cNvPr descr="mcd_awh2005_0618376798_p407_f1.jpg" id="103" name="Shape 103"/>
          <p:cNvPicPr preferRelativeResize="0"/>
          <p:nvPr>
            <p:ph idx="1" type="body"/>
          </p:nvPr>
        </p:nvPicPr>
        <p:blipFill rotWithShape="1">
          <a:blip r:embed="rId3">
            <a:alphaModFix/>
          </a:blip>
          <a:srcRect b="0" l="0" r="0" t="0"/>
          <a:stretch/>
        </p:blipFill>
        <p:spPr>
          <a:xfrm>
            <a:off x="1537050" y="289500"/>
            <a:ext cx="6069900" cy="627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200" u="none" cap="none" strike="noStrike">
                <a:solidFill>
                  <a:schemeClr val="lt2"/>
                </a:solidFill>
                <a:latin typeface="Domine"/>
                <a:ea typeface="Domine"/>
                <a:cs typeface="Domine"/>
                <a:sym typeface="Domine"/>
              </a:rPr>
              <a:t>Ghana</a:t>
            </a:r>
            <a:endParaRPr>
              <a:latin typeface="Domine"/>
              <a:ea typeface="Domine"/>
              <a:cs typeface="Domine"/>
              <a:sym typeface="Domine"/>
            </a:endParaRPr>
          </a:p>
        </p:txBody>
      </p:sp>
      <p:sp>
        <p:nvSpPr>
          <p:cNvPr id="109" name="Shape 10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950"/>
              <a:buFont typeface="Domine"/>
              <a:buChar char="■"/>
            </a:pPr>
            <a:r>
              <a:rPr b="0" i="0" lang="en-US" sz="3000" u="none" cap="none" strike="noStrike">
                <a:solidFill>
                  <a:schemeClr val="lt1"/>
                </a:solidFill>
                <a:latin typeface="Domine"/>
                <a:ea typeface="Domine"/>
                <a:cs typeface="Domine"/>
                <a:sym typeface="Domine"/>
              </a:rPr>
              <a:t>The first of the West African trading kingdoms</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Through weapon making technology (iron smelting), Ghanaian warriors expanded boundaries</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Gained control over trade routes</a:t>
            </a:r>
            <a:endParaRPr>
              <a:latin typeface="Domine"/>
              <a:ea typeface="Domine"/>
              <a:cs typeface="Domine"/>
              <a:sym typeface="Domine"/>
            </a:endParaRPr>
          </a:p>
        </p:txBody>
      </p:sp>
      <p:pic>
        <p:nvPicPr>
          <p:cNvPr descr="africa1" id="110" name="Shape 110"/>
          <p:cNvPicPr preferRelativeResize="0"/>
          <p:nvPr/>
        </p:nvPicPr>
        <p:blipFill rotWithShape="1">
          <a:blip r:embed="rId3">
            <a:alphaModFix/>
          </a:blip>
          <a:srcRect b="0" l="0" r="0" t="0"/>
          <a:stretch/>
        </p:blipFill>
        <p:spPr>
          <a:xfrm>
            <a:off x="5978300" y="3974187"/>
            <a:ext cx="3048000" cy="245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200" u="none" cap="none" strike="noStrike">
                <a:solidFill>
                  <a:schemeClr val="lt2"/>
                </a:solidFill>
                <a:latin typeface="Domine"/>
                <a:ea typeface="Domine"/>
                <a:cs typeface="Domine"/>
                <a:sym typeface="Domine"/>
              </a:rPr>
              <a:t>Ghana</a:t>
            </a:r>
            <a:endParaRPr>
              <a:latin typeface="Domine"/>
              <a:ea typeface="Domine"/>
              <a:cs typeface="Domine"/>
              <a:sym typeface="Domine"/>
            </a:endParaRPr>
          </a:p>
        </p:txBody>
      </p:sp>
      <p:sp>
        <p:nvSpPr>
          <p:cNvPr id="116" name="Shape 11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950"/>
              <a:buFont typeface="Domine"/>
              <a:buChar char="■"/>
            </a:pPr>
            <a:r>
              <a:rPr b="0" i="0" lang="en-US" sz="3000" u="none" cap="none" strike="noStrike">
                <a:solidFill>
                  <a:schemeClr val="lt1"/>
                </a:solidFill>
                <a:latin typeface="Domine"/>
                <a:ea typeface="Domine"/>
                <a:cs typeface="Domine"/>
                <a:sym typeface="Domine"/>
              </a:rPr>
              <a:t>Gold Salt Trade</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Location!  Location!  Location!</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Ghana was located in the midway between Saharan salt mines and tropical gold mines</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sng" cap="none" strike="noStrike">
                <a:solidFill>
                  <a:schemeClr val="lt1"/>
                </a:solidFill>
                <a:latin typeface="Domine"/>
                <a:ea typeface="Domine"/>
                <a:cs typeface="Domine"/>
                <a:sym typeface="Domine"/>
              </a:rPr>
              <a:t>Caravans</a:t>
            </a:r>
            <a:r>
              <a:rPr b="0" i="0" lang="en-US" sz="2600" u="none" cap="none" strike="noStrike">
                <a:solidFill>
                  <a:schemeClr val="lt1"/>
                </a:solidFill>
                <a:latin typeface="Domine"/>
                <a:ea typeface="Domine"/>
                <a:cs typeface="Domine"/>
                <a:sym typeface="Domine"/>
              </a:rPr>
              <a:t> of Muslim merchants brought goods, which Ghanaian people exchanged for gold</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Trade conducted via the silent trade</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Muslims brought their religion to the people of Ghana</a:t>
            </a:r>
            <a:endParaRPr>
              <a:latin typeface="Domine"/>
              <a:ea typeface="Domine"/>
              <a:cs typeface="Domine"/>
              <a:sym typeface="Domine"/>
            </a:endParaRPr>
          </a:p>
        </p:txBody>
      </p:sp>
      <p:pic>
        <p:nvPicPr>
          <p:cNvPr descr="MPj01800300000[1]" id="117" name="Shape 117"/>
          <p:cNvPicPr preferRelativeResize="0"/>
          <p:nvPr/>
        </p:nvPicPr>
        <p:blipFill rotWithShape="1">
          <a:blip r:embed="rId3">
            <a:alphaModFix/>
          </a:blip>
          <a:srcRect b="0" l="0" r="0" t="0"/>
          <a:stretch/>
        </p:blipFill>
        <p:spPr>
          <a:xfrm>
            <a:off x="5867400" y="304800"/>
            <a:ext cx="2667000" cy="1751012"/>
          </a:xfrm>
          <a:prstGeom prst="rect">
            <a:avLst/>
          </a:prstGeom>
          <a:noFill/>
          <a:ln>
            <a:noFill/>
          </a:ln>
        </p:spPr>
      </p:pic>
      <p:pic>
        <p:nvPicPr>
          <p:cNvPr descr="MCj03359470000[1]" id="118" name="Shape 118"/>
          <p:cNvPicPr preferRelativeResize="0"/>
          <p:nvPr/>
        </p:nvPicPr>
        <p:blipFill rotWithShape="1">
          <a:blip r:embed="rId4">
            <a:alphaModFix/>
          </a:blip>
          <a:srcRect b="0" l="0" r="0" t="0"/>
          <a:stretch/>
        </p:blipFill>
        <p:spPr>
          <a:xfrm>
            <a:off x="2734900" y="5417187"/>
            <a:ext cx="1332000" cy="1138200"/>
          </a:xfrm>
          <a:prstGeom prst="rect">
            <a:avLst/>
          </a:prstGeom>
          <a:noFill/>
          <a:ln>
            <a:noFill/>
          </a:ln>
        </p:spPr>
      </p:pic>
      <p:pic>
        <p:nvPicPr>
          <p:cNvPr descr="Image:EdibleSalt.jpg" id="119" name="Shape 119"/>
          <p:cNvPicPr preferRelativeResize="0"/>
          <p:nvPr/>
        </p:nvPicPr>
        <p:blipFill rotWithShape="1">
          <a:blip r:embed="rId5">
            <a:alphaModFix/>
          </a:blip>
          <a:srcRect b="0" l="0" r="0" t="0"/>
          <a:stretch/>
        </p:blipFill>
        <p:spPr>
          <a:xfrm>
            <a:off x="6362700" y="5428300"/>
            <a:ext cx="1676400" cy="111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latin typeface="Domine"/>
                <a:ea typeface="Domine"/>
                <a:cs typeface="Domine"/>
                <a:sym typeface="Domine"/>
              </a:rPr>
              <a:t>The Ghana Empire</a:t>
            </a:r>
            <a:endParaRPr b="0" i="0" sz="4200" u="none" cap="none" strike="noStrike">
              <a:solidFill>
                <a:schemeClr val="lt2"/>
              </a:solidFill>
              <a:latin typeface="Domine"/>
              <a:ea typeface="Domine"/>
              <a:cs typeface="Domine"/>
              <a:sym typeface="Domine"/>
            </a:endParaRPr>
          </a:p>
        </p:txBody>
      </p:sp>
      <p:sp>
        <p:nvSpPr>
          <p:cNvPr id="125" name="Shape 12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t/>
            </a:r>
            <a:endParaRPr/>
          </a:p>
        </p:txBody>
      </p:sp>
      <p:sp>
        <p:nvSpPr>
          <p:cNvPr descr="the Ghana empire" id="126" name="Shape 126" title="The Ghana Empire">
            <a:hlinkClick r:id="rId3"/>
          </p:cNvPr>
          <p:cNvSpPr/>
          <p:nvPr/>
        </p:nvSpPr>
        <p:spPr>
          <a:xfrm>
            <a:off x="361225" y="979725"/>
            <a:ext cx="7526800" cy="56451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77812"/>
            <a:ext cx="8229600" cy="1139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Salt as a commodity </a:t>
            </a:r>
            <a:endParaRPr/>
          </a:p>
        </p:txBody>
      </p:sp>
      <p:sp>
        <p:nvSpPr>
          <p:cNvPr id="132" name="Shape 132"/>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219075" lvl="0" marL="342900">
              <a:spcBef>
                <a:spcPts val="600"/>
              </a:spcBef>
              <a:spcAft>
                <a:spcPts val="0"/>
              </a:spcAft>
              <a:buNone/>
            </a:pPr>
            <a:r>
              <a:rPr lang="en-US" u="sng">
                <a:solidFill>
                  <a:schemeClr val="hlink"/>
                </a:solidFill>
                <a:hlinkClick r:id="rId3"/>
              </a:rPr>
              <a:t>http://www.history.com/shows/mankind-the-story-of-all-of-us/videos/salt</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7812"/>
            <a:ext cx="8229600" cy="1139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Salt Mines</a:t>
            </a:r>
            <a:endParaRPr/>
          </a:p>
        </p:txBody>
      </p:sp>
      <p:sp>
        <p:nvSpPr>
          <p:cNvPr descr="In the West African desert, gathering and hauling salt is a grueling task, not left for the meek.  Camel caravans still move the tablets to market.  See all National Geographic videos: http://video.nationalgeographic.com/video/?source=4001 ➡ Subscribe: http://bit.ly/NatGeoSubscribe  About National Geographic: National Geographic is the world's premium destination for science, exploration, and adventure. Through their world-class scientists, photographers, journalists, and filmmakers, Nat Geo gets you closer to the stories that matter and past the edge of what's possible.  Get More National Geographic: Official Site: http://bit.ly/NatGeoOfficialSite Facebook: http://bit.ly/FBNatGeo Twitter: http://bit.ly/NatGeoTwitter Instagram: http://bit.ly/NatGeoInsta  World's Toughest Jobs: Salt Miner | National Geographic https://youtu.be/Bi9bJhRZtKA  National Geographic https://www.youtube.com/natgeo" id="138" name="Shape 138" title="World's Toughest Jobs: Salt Miner | National Geographic">
            <a:hlinkClick r:id="rId3"/>
          </p:cNvPr>
          <p:cNvSpPr/>
          <p:nvPr/>
        </p:nvSpPr>
        <p:spPr>
          <a:xfrm>
            <a:off x="650473" y="1093825"/>
            <a:ext cx="6979975" cy="523500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200" u="none" cap="none" strike="noStrike">
                <a:solidFill>
                  <a:schemeClr val="lt2"/>
                </a:solidFill>
                <a:latin typeface="Domine"/>
                <a:ea typeface="Domine"/>
                <a:cs typeface="Domine"/>
                <a:sym typeface="Domine"/>
              </a:rPr>
              <a:t>Mali</a:t>
            </a:r>
            <a:endParaRPr>
              <a:latin typeface="Domine"/>
              <a:ea typeface="Domine"/>
              <a:cs typeface="Domine"/>
              <a:sym typeface="Domine"/>
            </a:endParaRPr>
          </a:p>
        </p:txBody>
      </p:sp>
      <p:sp>
        <p:nvSpPr>
          <p:cNvPr id="144" name="Shape 14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950"/>
              <a:buFont typeface="Domine"/>
              <a:buChar char="■"/>
            </a:pPr>
            <a:r>
              <a:rPr b="0" i="0" lang="en-US" sz="3000" u="none" cap="none" strike="noStrike">
                <a:solidFill>
                  <a:schemeClr val="lt1"/>
                </a:solidFill>
                <a:latin typeface="Domine"/>
                <a:ea typeface="Domine"/>
                <a:cs typeface="Domine"/>
                <a:sym typeface="Domine"/>
              </a:rPr>
              <a:t>Mansa Musa</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Devout Muslim king</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Bases legal and justice system on the Qur’an </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Makes hajj to Mecca, but stops in Egypt first</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Gives Egypt so much gold that the value of gold declines for 10 straight years</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Traveled with 12,000 servants each wearing silk &amp; carrying gold bars, which were given to the poor</a:t>
            </a:r>
            <a:endParaRPr>
              <a:latin typeface="Domine"/>
              <a:ea typeface="Domine"/>
              <a:cs typeface="Domine"/>
              <a:sym typeface="Domine"/>
            </a:endParaRPr>
          </a:p>
        </p:txBody>
      </p:sp>
      <p:pic>
        <p:nvPicPr>
          <p:cNvPr descr="Image:Mansamusa.jpg" id="145" name="Shape 145"/>
          <p:cNvPicPr preferRelativeResize="0"/>
          <p:nvPr/>
        </p:nvPicPr>
        <p:blipFill rotWithShape="1">
          <a:blip r:embed="rId3">
            <a:alphaModFix/>
          </a:blip>
          <a:srcRect b="0" l="0" r="0" t="0"/>
          <a:stretch/>
        </p:blipFill>
        <p:spPr>
          <a:xfrm>
            <a:off x="5562600" y="381000"/>
            <a:ext cx="3044825" cy="199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77812"/>
            <a:ext cx="8229600" cy="11398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Font typeface="Bilbo"/>
              <a:buNone/>
            </a:pPr>
            <a:r>
              <a:rPr b="0" i="0" lang="en-US" sz="4200" u="none" cap="none" strike="noStrike">
                <a:solidFill>
                  <a:schemeClr val="lt2"/>
                </a:solidFill>
                <a:latin typeface="Domine"/>
                <a:ea typeface="Domine"/>
                <a:cs typeface="Domine"/>
                <a:sym typeface="Domine"/>
              </a:rPr>
              <a:t>Mali</a:t>
            </a:r>
            <a:endParaRPr>
              <a:latin typeface="Domine"/>
              <a:ea typeface="Domine"/>
              <a:cs typeface="Domine"/>
              <a:sym typeface="Domine"/>
            </a:endParaRPr>
          </a:p>
        </p:txBody>
      </p:sp>
      <p:sp>
        <p:nvSpPr>
          <p:cNvPr id="151" name="Shape 15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950"/>
              <a:buFont typeface="Domine"/>
              <a:buChar char="■"/>
            </a:pPr>
            <a:r>
              <a:rPr b="0" i="0" lang="en-US" sz="3000" u="none" cap="none" strike="noStrike">
                <a:solidFill>
                  <a:schemeClr val="lt1"/>
                </a:solidFill>
                <a:latin typeface="Domine"/>
                <a:ea typeface="Domine"/>
                <a:cs typeface="Domine"/>
                <a:sym typeface="Domine"/>
              </a:rPr>
              <a:t>Mansa Musa</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Brings back Islamic scholars and architects to Mali</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lang="en-US">
                <a:latin typeface="Domine"/>
                <a:ea typeface="Domine"/>
                <a:cs typeface="Domine"/>
                <a:sym typeface="Domine"/>
              </a:rPr>
              <a:t>Builds city of  Timbuktu</a:t>
            </a:r>
            <a:endParaRPr>
              <a:latin typeface="Domine"/>
              <a:ea typeface="Domine"/>
              <a:cs typeface="Domine"/>
              <a:sym typeface="Domine"/>
            </a:endParaRPr>
          </a:p>
          <a:p>
            <a:pPr indent="-327025" lvl="1" marL="669925" marR="0" rtl="0" algn="l">
              <a:lnSpc>
                <a:spcPct val="100000"/>
              </a:lnSpc>
              <a:spcBef>
                <a:spcPts val="520"/>
              </a:spcBef>
              <a:spcAft>
                <a:spcPts val="0"/>
              </a:spcAft>
              <a:buClr>
                <a:schemeClr val="accent2"/>
              </a:buClr>
              <a:buSzPts val="1560"/>
              <a:buFont typeface="Domine"/>
              <a:buChar char="❑"/>
            </a:pPr>
            <a:r>
              <a:rPr b="0" i="0" lang="en-US" sz="2600" u="none" cap="none" strike="noStrike">
                <a:solidFill>
                  <a:schemeClr val="lt1"/>
                </a:solidFill>
                <a:latin typeface="Domine"/>
                <a:ea typeface="Domine"/>
                <a:cs typeface="Domine"/>
                <a:sym typeface="Domine"/>
              </a:rPr>
              <a:t>Timbuktu</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Center of learning and art</a:t>
            </a:r>
            <a:endParaRPr>
              <a:latin typeface="Domine"/>
              <a:ea typeface="Domine"/>
              <a:cs typeface="Domine"/>
              <a:sym typeface="Domine"/>
            </a:endParaRPr>
          </a:p>
          <a:p>
            <a:pPr indent="-361950" lvl="2" marL="1022350" marR="0" rtl="0" algn="l">
              <a:lnSpc>
                <a:spcPct val="100000"/>
              </a:lnSpc>
              <a:spcBef>
                <a:spcPts val="440"/>
              </a:spcBef>
              <a:spcAft>
                <a:spcPts val="0"/>
              </a:spcAft>
              <a:buClr>
                <a:schemeClr val="accent1"/>
              </a:buClr>
              <a:buSzPts val="1430"/>
              <a:buFont typeface="Domine"/>
              <a:buChar char="■"/>
            </a:pPr>
            <a:r>
              <a:rPr b="0" i="0" lang="en-US" sz="2200" u="none" cap="none" strike="noStrike">
                <a:solidFill>
                  <a:schemeClr val="lt1"/>
                </a:solidFill>
                <a:latin typeface="Domine"/>
                <a:ea typeface="Domine"/>
                <a:cs typeface="Domine"/>
                <a:sym typeface="Domine"/>
              </a:rPr>
              <a:t>Increased Islamic influence in West Africa</a:t>
            </a:r>
            <a:endParaRPr>
              <a:latin typeface="Domine"/>
              <a:ea typeface="Domine"/>
              <a:cs typeface="Domine"/>
              <a:sym typeface="Domine"/>
            </a:endParaRPr>
          </a:p>
          <a:p>
            <a:pPr indent="-323850" lvl="3" marL="1339850" marR="0" rtl="0" algn="l">
              <a:lnSpc>
                <a:spcPct val="100000"/>
              </a:lnSpc>
              <a:spcBef>
                <a:spcPts val="400"/>
              </a:spcBef>
              <a:spcAft>
                <a:spcPts val="0"/>
              </a:spcAft>
              <a:buClr>
                <a:schemeClr val="accent2"/>
              </a:buClr>
              <a:buSzPts val="1400"/>
              <a:buFont typeface="Domine"/>
              <a:buChar char="❑"/>
            </a:pPr>
            <a:r>
              <a:rPr b="0" i="0" lang="en-US" sz="2000" u="none" cap="none" strike="noStrike">
                <a:solidFill>
                  <a:schemeClr val="lt1"/>
                </a:solidFill>
                <a:latin typeface="Domine"/>
                <a:ea typeface="Domine"/>
                <a:cs typeface="Domine"/>
                <a:sym typeface="Domine"/>
              </a:rPr>
              <a:t>Use of credit</a:t>
            </a:r>
            <a:endParaRPr>
              <a:latin typeface="Domine"/>
              <a:ea typeface="Domine"/>
              <a:cs typeface="Domine"/>
              <a:sym typeface="Domine"/>
            </a:endParaRPr>
          </a:p>
          <a:p>
            <a:pPr indent="-323850" lvl="3" marL="1339850" marR="0" rtl="0" algn="l">
              <a:lnSpc>
                <a:spcPct val="100000"/>
              </a:lnSpc>
              <a:spcBef>
                <a:spcPts val="400"/>
              </a:spcBef>
              <a:spcAft>
                <a:spcPts val="0"/>
              </a:spcAft>
              <a:buClr>
                <a:schemeClr val="accent2"/>
              </a:buClr>
              <a:buSzPts val="1400"/>
              <a:buFont typeface="Domine"/>
              <a:buChar char="❑"/>
            </a:pPr>
            <a:r>
              <a:rPr b="0" i="0" lang="en-US" sz="2000" u="none" cap="none" strike="noStrike">
                <a:solidFill>
                  <a:schemeClr val="lt1"/>
                </a:solidFill>
                <a:latin typeface="Domine"/>
                <a:ea typeface="Domine"/>
                <a:cs typeface="Domine"/>
                <a:sym typeface="Domine"/>
              </a:rPr>
              <a:t>Written contracts</a:t>
            </a:r>
            <a:endParaRPr>
              <a:latin typeface="Domine"/>
              <a:ea typeface="Domine"/>
              <a:cs typeface="Domine"/>
              <a:sym typeface="Domine"/>
            </a:endParaRPr>
          </a:p>
          <a:p>
            <a:pPr indent="-323850" lvl="3" marL="1339850" marR="0" rtl="0" algn="l">
              <a:lnSpc>
                <a:spcPct val="100000"/>
              </a:lnSpc>
              <a:spcBef>
                <a:spcPts val="400"/>
              </a:spcBef>
              <a:spcAft>
                <a:spcPts val="0"/>
              </a:spcAft>
              <a:buClr>
                <a:schemeClr val="accent2"/>
              </a:buClr>
              <a:buSzPts val="1400"/>
              <a:buFont typeface="Domine"/>
              <a:buChar char="❑"/>
            </a:pPr>
            <a:r>
              <a:rPr b="0" i="0" lang="en-US" sz="2000" u="none" cap="none" strike="noStrike">
                <a:solidFill>
                  <a:schemeClr val="lt1"/>
                </a:solidFill>
                <a:latin typeface="Domine"/>
                <a:ea typeface="Domine"/>
                <a:cs typeface="Domine"/>
                <a:sym typeface="Domine"/>
              </a:rPr>
              <a:t>Education for many classes</a:t>
            </a:r>
            <a:endParaRPr>
              <a:latin typeface="Domine"/>
              <a:ea typeface="Domine"/>
              <a:cs typeface="Domine"/>
              <a:sym typeface="Domine"/>
            </a:endParaRPr>
          </a:p>
        </p:txBody>
      </p:sp>
      <p:pic>
        <p:nvPicPr>
          <p:cNvPr descr="Timbuktu_Street_Scene_with_Sankore_Mosque" id="152" name="Shape 152"/>
          <p:cNvPicPr preferRelativeResize="0"/>
          <p:nvPr/>
        </p:nvPicPr>
        <p:blipFill rotWithShape="1">
          <a:blip r:embed="rId3">
            <a:alphaModFix/>
          </a:blip>
          <a:srcRect b="0" l="0" r="0" t="0"/>
          <a:stretch/>
        </p:blipFill>
        <p:spPr>
          <a:xfrm>
            <a:off x="7257900" y="4227200"/>
            <a:ext cx="1886100" cy="2514600"/>
          </a:xfrm>
          <a:prstGeom prst="rect">
            <a:avLst/>
          </a:prstGeom>
          <a:noFill/>
          <a:ln>
            <a:noFill/>
          </a:ln>
        </p:spPr>
      </p:pic>
      <p:pic>
        <p:nvPicPr>
          <p:cNvPr descr="Abdel Kader Haidara with part of his family’s collection of manuscripts." id="153" name="Shape 153"/>
          <p:cNvPicPr preferRelativeResize="0"/>
          <p:nvPr/>
        </p:nvPicPr>
        <p:blipFill rotWithShape="1">
          <a:blip r:embed="rId4">
            <a:alphaModFix/>
          </a:blip>
          <a:srcRect b="0" l="0" r="0" t="0"/>
          <a:stretch/>
        </p:blipFill>
        <p:spPr>
          <a:xfrm>
            <a:off x="5486400" y="457200"/>
            <a:ext cx="2857500" cy="1647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Edge">
  <a:themeElements>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dge">
  <a:themeElements>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