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82" r:id="rId3"/>
    <p:sldMasterId id="214748368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Questrial"/>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Questrial-regular.fnt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3" name="Shape 2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5" name="Shape 345"/>
        <p:cNvGrpSpPr/>
        <p:nvPr/>
      </p:nvGrpSpPr>
      <p:grpSpPr>
        <a:xfrm>
          <a:off x="0" y="0"/>
          <a:ext cx="0" cy="0"/>
          <a:chOff x="0" y="0"/>
          <a:chExt cx="0" cy="0"/>
        </a:xfrm>
      </p:grpSpPr>
      <p:sp>
        <p:nvSpPr>
          <p:cNvPr id="346" name="Shape 34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347" name="Shape 34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354" name="Shape 3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9" name="Shape 359"/>
        <p:cNvGrpSpPr/>
        <p:nvPr/>
      </p:nvGrpSpPr>
      <p:grpSpPr>
        <a:xfrm>
          <a:off x="0" y="0"/>
          <a:ext cx="0" cy="0"/>
          <a:chOff x="0" y="0"/>
          <a:chExt cx="0" cy="0"/>
        </a:xfrm>
      </p:grpSpPr>
      <p:sp>
        <p:nvSpPr>
          <p:cNvPr id="360" name="Shape 36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361" name="Shape 3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6" name="Shape 366"/>
        <p:cNvGrpSpPr/>
        <p:nvPr/>
      </p:nvGrpSpPr>
      <p:grpSpPr>
        <a:xfrm>
          <a:off x="0" y="0"/>
          <a:ext cx="0" cy="0"/>
          <a:chOff x="0" y="0"/>
          <a:chExt cx="0" cy="0"/>
        </a:xfrm>
      </p:grpSpPr>
      <p:sp>
        <p:nvSpPr>
          <p:cNvPr id="367" name="Shape 36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368" name="Shape 3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3" name="Shape 373"/>
        <p:cNvGrpSpPr/>
        <p:nvPr/>
      </p:nvGrpSpPr>
      <p:grpSpPr>
        <a:xfrm>
          <a:off x="0" y="0"/>
          <a:ext cx="0" cy="0"/>
          <a:chOff x="0" y="0"/>
          <a:chExt cx="0" cy="0"/>
        </a:xfrm>
      </p:grpSpPr>
      <p:sp>
        <p:nvSpPr>
          <p:cNvPr id="374" name="Shape 37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5" name="Shape 3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1" name="Shape 381"/>
        <p:cNvGrpSpPr/>
        <p:nvPr/>
      </p:nvGrpSpPr>
      <p:grpSpPr>
        <a:xfrm>
          <a:off x="0" y="0"/>
          <a:ext cx="0" cy="0"/>
          <a:chOff x="0" y="0"/>
          <a:chExt cx="0" cy="0"/>
        </a:xfrm>
      </p:grpSpPr>
      <p:sp>
        <p:nvSpPr>
          <p:cNvPr id="382" name="Shape 38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383" name="Shape 3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8" name="Shape 388"/>
        <p:cNvGrpSpPr/>
        <p:nvPr/>
      </p:nvGrpSpPr>
      <p:grpSpPr>
        <a:xfrm>
          <a:off x="0" y="0"/>
          <a:ext cx="0" cy="0"/>
          <a:chOff x="0" y="0"/>
          <a:chExt cx="0" cy="0"/>
        </a:xfrm>
      </p:grpSpPr>
      <p:sp>
        <p:nvSpPr>
          <p:cNvPr id="389" name="Shape 3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0" name="Shape 3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289" name="Shape 28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6" name="Shape 2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3" name="Shape 3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5" name="Shape 3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323" name="Shape 3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9" name="Shape 3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4" name="Shape 334"/>
        <p:cNvGrpSpPr/>
        <p:nvPr/>
      </p:nvGrpSpPr>
      <p:grpSpPr>
        <a:xfrm>
          <a:off x="0" y="0"/>
          <a:ext cx="0" cy="0"/>
          <a:chOff x="0" y="0"/>
          <a:chExt cx="0" cy="0"/>
        </a:xfrm>
      </p:grpSpPr>
      <p:sp>
        <p:nvSpPr>
          <p:cNvPr id="335" name="Shape 335"/>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36" name="Shape 33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646110" y="452718"/>
            <a:ext cx="9404723" cy="1400530"/>
          </a:xfrm>
          <a:prstGeom prst="rect">
            <a:avLst/>
          </a:prstGeom>
          <a:noFill/>
          <a:ln>
            <a:noFill/>
          </a:ln>
        </p:spPr>
        <p:txBody>
          <a:bodyPr anchorCtr="0" anchor="t" bIns="91425" lIns="91425" rIns="91425" tIns="91425"/>
          <a:lstStyle>
            <a:lvl1pPr lvl="0" rtl="0" algn="l">
              <a:spcBef>
                <a:spcPts val="0"/>
              </a:spcBef>
              <a:buClr>
                <a:schemeClr val="lt2"/>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 name="Shape 19"/>
          <p:cNvSpPr txBox="1"/>
          <p:nvPr>
            <p:ph idx="1" type="body"/>
          </p:nvPr>
        </p:nvSpPr>
        <p:spPr>
          <a:xfrm>
            <a:off x="1103312" y="2052917"/>
            <a:ext cx="8946541" cy="4195480"/>
          </a:xfrm>
          <a:prstGeom prst="rect">
            <a:avLst/>
          </a:prstGeom>
          <a:noFill/>
          <a:ln>
            <a:noFill/>
          </a:ln>
        </p:spPr>
        <p:txBody>
          <a:bodyPr anchorCtr="0" anchor="t" bIns="91425" lIns="91425" rIns="91425" tIns="91425"/>
          <a:lstStyle>
            <a:lvl1pPr indent="-241300" lvl="0" marL="342900" rtl="0" algn="l">
              <a:spcBef>
                <a:spcPts val="1000"/>
              </a:spcBef>
              <a:spcAft>
                <a:spcPts val="0"/>
              </a:spcAft>
              <a:buClr>
                <a:schemeClr val="accent1"/>
              </a:buClr>
              <a:buFont typeface="Noto Symbol"/>
              <a:buChar char=""/>
              <a:defRPr/>
            </a:lvl1pPr>
            <a:lvl2pPr indent="-194309" lvl="1" marL="742950" rtl="0" algn="l">
              <a:spcBef>
                <a:spcPts val="1000"/>
              </a:spcBef>
              <a:spcAft>
                <a:spcPts val="0"/>
              </a:spcAft>
              <a:buClr>
                <a:schemeClr val="accent1"/>
              </a:buClr>
              <a:buFont typeface="Noto Symbol"/>
              <a:buChar char=""/>
              <a:defRPr/>
            </a:lvl2pPr>
            <a:lvl3pPr indent="-147319" lvl="2" marL="1143000" rtl="0" algn="l">
              <a:spcBef>
                <a:spcPts val="1000"/>
              </a:spcBef>
              <a:spcAft>
                <a:spcPts val="0"/>
              </a:spcAft>
              <a:buClr>
                <a:schemeClr val="accent1"/>
              </a:buClr>
              <a:buFont typeface="Noto Symbol"/>
              <a:buChar char=""/>
              <a:defRPr/>
            </a:lvl3pPr>
            <a:lvl4pPr indent="-157480" lvl="3" marL="1600200" rtl="0" algn="l">
              <a:spcBef>
                <a:spcPts val="1000"/>
              </a:spcBef>
              <a:spcAft>
                <a:spcPts val="0"/>
              </a:spcAft>
              <a:buClr>
                <a:schemeClr val="accent1"/>
              </a:buClr>
              <a:buFont typeface="Noto Symbol"/>
              <a:buChar char=""/>
              <a:defRPr/>
            </a:lvl4pPr>
            <a:lvl5pPr indent="-157479" lvl="4" marL="2057400" rtl="0" algn="l">
              <a:spcBef>
                <a:spcPts val="1000"/>
              </a:spcBef>
              <a:spcAft>
                <a:spcPts val="0"/>
              </a:spcAft>
              <a:buClr>
                <a:schemeClr val="accent1"/>
              </a:buClr>
              <a:buFont typeface="Noto Symbol"/>
              <a:buChar char=""/>
              <a:defRPr/>
            </a:lvl5pPr>
            <a:lvl6pPr indent="-157479" lvl="5" marL="2514600" rtl="0" algn="l">
              <a:spcBef>
                <a:spcPts val="1000"/>
              </a:spcBef>
              <a:spcAft>
                <a:spcPts val="0"/>
              </a:spcAft>
              <a:buClr>
                <a:schemeClr val="accent1"/>
              </a:buClr>
              <a:buFont typeface="Noto Symbol"/>
              <a:buChar char=""/>
              <a:defRPr/>
            </a:lvl6pPr>
            <a:lvl7pPr indent="-157479" lvl="6" marL="2971800" rtl="0" algn="l">
              <a:spcBef>
                <a:spcPts val="1000"/>
              </a:spcBef>
              <a:spcAft>
                <a:spcPts val="0"/>
              </a:spcAft>
              <a:buClr>
                <a:schemeClr val="accent1"/>
              </a:buClr>
              <a:buFont typeface="Noto Symbol"/>
              <a:buChar char=""/>
              <a:defRPr/>
            </a:lvl7pPr>
            <a:lvl8pPr indent="-157479" lvl="7" marL="3429000" rtl="0" algn="l">
              <a:spcBef>
                <a:spcPts val="1000"/>
              </a:spcBef>
              <a:spcAft>
                <a:spcPts val="0"/>
              </a:spcAft>
              <a:buClr>
                <a:schemeClr val="accent1"/>
              </a:buClr>
              <a:buFont typeface="Noto Symbol"/>
              <a:buChar char=""/>
              <a:defRPr/>
            </a:lvl8pPr>
            <a:lvl9pPr indent="-157479" lvl="8" marL="3886200" rtl="0" algn="l">
              <a:spcBef>
                <a:spcPts val="1000"/>
              </a:spcBef>
              <a:spcAft>
                <a:spcPts val="0"/>
              </a:spcAft>
              <a:buClr>
                <a:schemeClr val="accent1"/>
              </a:buClr>
              <a:buFont typeface="Noto Symbol"/>
              <a:buChar char=""/>
              <a:defRPr/>
            </a:lvl9pPr>
          </a:lstStyle>
          <a:p/>
        </p:txBody>
      </p:sp>
      <p:sp>
        <p:nvSpPr>
          <p:cNvPr id="20" name="Shape 20"/>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1" name="Shape 21"/>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2" name="Shape 22"/>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anoramic Picture with Caption">
    <p:spTree>
      <p:nvGrpSpPr>
        <p:cNvPr id="74" name="Shape 74"/>
        <p:cNvGrpSpPr/>
        <p:nvPr/>
      </p:nvGrpSpPr>
      <p:grpSpPr>
        <a:xfrm>
          <a:off x="0" y="0"/>
          <a:ext cx="0" cy="0"/>
          <a:chOff x="0" y="0"/>
          <a:chExt cx="0" cy="0"/>
        </a:xfrm>
      </p:grpSpPr>
      <p:sp>
        <p:nvSpPr>
          <p:cNvPr id="75" name="Shape 75"/>
          <p:cNvSpPr txBox="1"/>
          <p:nvPr>
            <p:ph type="title"/>
          </p:nvPr>
        </p:nvSpPr>
        <p:spPr>
          <a:xfrm>
            <a:off x="1154955" y="4800587"/>
            <a:ext cx="8825657" cy="566737"/>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6" name="Shape 76"/>
          <p:cNvSpPr/>
          <p:nvPr>
            <p:ph idx="2" type="pic"/>
          </p:nvPr>
        </p:nvSpPr>
        <p:spPr>
          <a:xfrm>
            <a:off x="1154954" y="685800"/>
            <a:ext cx="8825657" cy="3640666"/>
          </a:xfrm>
          <a:prstGeom prst="roundRect">
            <a:avLst>
              <a:gd fmla="val 1858" name="adj"/>
            </a:avLst>
          </a:prstGeom>
          <a:noFill/>
          <a:ln>
            <a:noFill/>
          </a:ln>
        </p:spPr>
        <p:txBody>
          <a:bodyPr anchorCtr="0" anchor="t" bIns="91425" lIns="91425" rIns="91425" tIns="91425"/>
          <a:lstStyle>
            <a:lvl1pPr indent="0" lvl="0" marL="0" marR="0" rtl="0" algn="ctr">
              <a:spcBef>
                <a:spcPts val="0"/>
              </a:spcBef>
              <a:buClr>
                <a:schemeClr val="lt1"/>
              </a:buClr>
              <a:buFont typeface="Questrial"/>
              <a:buNone/>
              <a:defRPr/>
            </a:lvl1pPr>
            <a:lvl2pPr indent="0" lvl="1" marL="457200" marR="0" rtl="0" algn="l">
              <a:spcBef>
                <a:spcPts val="0"/>
              </a:spcBef>
              <a:buClr>
                <a:schemeClr val="lt1"/>
              </a:buClr>
              <a:buFont typeface="Questrial"/>
              <a:buNone/>
              <a:defRPr/>
            </a:lvl2pPr>
            <a:lvl3pPr indent="0" lvl="2" marL="914400" marR="0" rtl="0" algn="l">
              <a:spcBef>
                <a:spcPts val="0"/>
              </a:spcBef>
              <a:buClr>
                <a:schemeClr val="lt1"/>
              </a:buClr>
              <a:buFont typeface="Questrial"/>
              <a:buNone/>
              <a:defRPr/>
            </a:lvl3pPr>
            <a:lvl4pPr indent="0" lvl="3" marL="1371600" marR="0" rtl="0" algn="l">
              <a:spcBef>
                <a:spcPts val="0"/>
              </a:spcBef>
              <a:buClr>
                <a:schemeClr val="lt1"/>
              </a:buClr>
              <a:buFont typeface="Questrial"/>
              <a:buNone/>
              <a:defRPr/>
            </a:lvl4pPr>
            <a:lvl5pPr indent="0" lvl="4" marL="1828800" marR="0" rtl="0" algn="l">
              <a:spcBef>
                <a:spcPts val="0"/>
              </a:spcBef>
              <a:buClr>
                <a:schemeClr val="lt1"/>
              </a:buClr>
              <a:buFont typeface="Questrial"/>
              <a:buNone/>
              <a:defRPr/>
            </a:lvl5pPr>
            <a:lvl6pPr indent="0" lvl="5" marL="2286000" marR="0" rtl="0" algn="l">
              <a:spcBef>
                <a:spcPts val="0"/>
              </a:spcBef>
              <a:buClr>
                <a:schemeClr val="lt1"/>
              </a:buClr>
              <a:buFont typeface="Questrial"/>
              <a:buNone/>
              <a:defRPr/>
            </a:lvl6pPr>
            <a:lvl7pPr indent="0" lvl="6" marL="2743200" marR="0" rtl="0" algn="l">
              <a:spcBef>
                <a:spcPts val="0"/>
              </a:spcBef>
              <a:buClr>
                <a:schemeClr val="lt1"/>
              </a:buClr>
              <a:buFont typeface="Questrial"/>
              <a:buNone/>
              <a:defRPr/>
            </a:lvl7pPr>
            <a:lvl8pPr indent="0" lvl="7" marL="3200400" marR="0" rtl="0" algn="l">
              <a:spcBef>
                <a:spcPts val="0"/>
              </a:spcBef>
              <a:buClr>
                <a:schemeClr val="lt1"/>
              </a:buClr>
              <a:buFont typeface="Questrial"/>
              <a:buNone/>
              <a:defRPr/>
            </a:lvl8pPr>
            <a:lvl9pPr indent="0" lvl="8" marL="3657600" marR="0" rtl="0" algn="l">
              <a:spcBef>
                <a:spcPts val="0"/>
              </a:spcBef>
              <a:buClr>
                <a:schemeClr val="lt1"/>
              </a:buClr>
              <a:buFont typeface="Questrial"/>
              <a:buNone/>
              <a:defRPr/>
            </a:lvl9pPr>
          </a:lstStyle>
          <a:p/>
        </p:txBody>
      </p:sp>
      <p:sp>
        <p:nvSpPr>
          <p:cNvPr id="77" name="Shape 77"/>
          <p:cNvSpPr txBox="1"/>
          <p:nvPr>
            <p:ph idx="1" type="body"/>
          </p:nvPr>
        </p:nvSpPr>
        <p:spPr>
          <a:xfrm>
            <a:off x="1154955" y="5367325"/>
            <a:ext cx="8825655" cy="493711"/>
          </a:xfrm>
          <a:prstGeom prst="rect">
            <a:avLst/>
          </a:prstGeom>
          <a:noFill/>
          <a:ln>
            <a:noFill/>
          </a:ln>
        </p:spPr>
        <p:txBody>
          <a:bodyPr anchorCtr="0" anchor="t" bIns="91425" lIns="91425" rIns="91425" tIns="91425"/>
          <a:lstStyle>
            <a:lvl1pPr indent="0" lvl="0" marL="0" rtl="0">
              <a:spcBef>
                <a:spcPts val="0"/>
              </a:spcBef>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78" name="Shape 78"/>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9" name="Shape 79"/>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0" name="Shape 80"/>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aption">
    <p:spTree>
      <p:nvGrpSpPr>
        <p:cNvPr id="81" name="Shape 81"/>
        <p:cNvGrpSpPr/>
        <p:nvPr/>
      </p:nvGrpSpPr>
      <p:grpSpPr>
        <a:xfrm>
          <a:off x="0" y="0"/>
          <a:ext cx="0" cy="0"/>
          <a:chOff x="0" y="0"/>
          <a:chExt cx="0" cy="0"/>
        </a:xfrm>
      </p:grpSpPr>
      <p:sp>
        <p:nvSpPr>
          <p:cNvPr id="82" name="Shape 82"/>
          <p:cNvSpPr txBox="1"/>
          <p:nvPr>
            <p:ph type="title"/>
          </p:nvPr>
        </p:nvSpPr>
        <p:spPr>
          <a:xfrm>
            <a:off x="1154954" y="1447800"/>
            <a:ext cx="8825659" cy="19811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3" name="Shape 83"/>
          <p:cNvSpPr txBox="1"/>
          <p:nvPr>
            <p:ph idx="1" type="body"/>
          </p:nvPr>
        </p:nvSpPr>
        <p:spPr>
          <a:xfrm>
            <a:off x="1154954" y="3657600"/>
            <a:ext cx="8825659" cy="2362200"/>
          </a:xfrm>
          <a:prstGeom prst="rect">
            <a:avLst/>
          </a:prstGeom>
          <a:noFill/>
          <a:ln>
            <a:noFill/>
          </a:ln>
        </p:spPr>
        <p:txBody>
          <a:bodyPr anchorCtr="0" anchor="ctr" bIns="91425" lIns="91425" rIns="91425" tIns="91425"/>
          <a:lstStyle>
            <a:lvl1pPr indent="0" lvl="0" marL="0" rtl="0">
              <a:spcBef>
                <a:spcPts val="0"/>
              </a:spcBef>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84" name="Shape 84"/>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5" name="Shape 85"/>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6" name="Shape 86"/>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with Caption">
    <p:spTree>
      <p:nvGrpSpPr>
        <p:cNvPr id="87" name="Shape 87"/>
        <p:cNvGrpSpPr/>
        <p:nvPr/>
      </p:nvGrpSpPr>
      <p:grpSpPr>
        <a:xfrm>
          <a:off x="0" y="0"/>
          <a:ext cx="0" cy="0"/>
          <a:chOff x="0" y="0"/>
          <a:chExt cx="0" cy="0"/>
        </a:xfrm>
      </p:grpSpPr>
      <p:sp>
        <p:nvSpPr>
          <p:cNvPr id="88" name="Shape 88"/>
          <p:cNvSpPr txBox="1"/>
          <p:nvPr>
            <p:ph type="title"/>
          </p:nvPr>
        </p:nvSpPr>
        <p:spPr>
          <a:xfrm>
            <a:off x="1574800" y="1447800"/>
            <a:ext cx="7999315" cy="232337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9" name="Shape 89"/>
          <p:cNvSpPr txBox="1"/>
          <p:nvPr>
            <p:ph idx="1" type="body"/>
          </p:nvPr>
        </p:nvSpPr>
        <p:spPr>
          <a:xfrm>
            <a:off x="1930400" y="3771173"/>
            <a:ext cx="7385828" cy="342174"/>
          </a:xfrm>
          <a:prstGeom prst="rect">
            <a:avLst/>
          </a:prstGeom>
          <a:noFill/>
          <a:ln>
            <a:noFill/>
          </a:ln>
        </p:spPr>
        <p:txBody>
          <a:bodyPr anchorCtr="0" anchor="t" bIns="91425" lIns="91425" rIns="91425" tIns="91425"/>
          <a:lstStyle>
            <a:lvl1pPr indent="0" lvl="0" marL="0" rtl="0">
              <a:spcBef>
                <a:spcPts val="0"/>
              </a:spcBef>
              <a:buClr>
                <a:schemeClr val="accent1"/>
              </a:buClr>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90" name="Shape 90"/>
          <p:cNvSpPr txBox="1"/>
          <p:nvPr>
            <p:ph idx="2" type="body"/>
          </p:nvPr>
        </p:nvSpPr>
        <p:spPr>
          <a:xfrm>
            <a:off x="1154954" y="4350657"/>
            <a:ext cx="8825659" cy="1676399"/>
          </a:xfrm>
          <a:prstGeom prst="rect">
            <a:avLst/>
          </a:prstGeom>
          <a:noFill/>
          <a:ln>
            <a:noFill/>
          </a:ln>
        </p:spPr>
        <p:txBody>
          <a:bodyPr anchorCtr="0" anchor="ctr" bIns="91425" lIns="91425" rIns="91425" tIns="91425"/>
          <a:lstStyle>
            <a:lvl1pPr indent="0" lvl="0" marL="0" rtl="0">
              <a:spcBef>
                <a:spcPts val="0"/>
              </a:spcBef>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91" name="Shape 91"/>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92" name="Shape 92"/>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93" name="Shape 93"/>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
        <p:nvSpPr>
          <p:cNvPr id="94" name="Shape 94"/>
          <p:cNvSpPr txBox="1"/>
          <p:nvPr/>
        </p:nvSpPr>
        <p:spPr>
          <a:xfrm>
            <a:off x="898295" y="971253"/>
            <a:ext cx="801912" cy="196976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2200" u="none" cap="none" strike="noStrike">
                <a:solidFill>
                  <a:schemeClr val="accent1"/>
                </a:solidFill>
                <a:latin typeface="Arial"/>
                <a:ea typeface="Arial"/>
                <a:cs typeface="Arial"/>
                <a:sym typeface="Arial"/>
              </a:rPr>
              <a:t>“</a:t>
            </a:r>
          </a:p>
        </p:txBody>
      </p:sp>
      <p:sp>
        <p:nvSpPr>
          <p:cNvPr id="95" name="Shape 95"/>
          <p:cNvSpPr txBox="1"/>
          <p:nvPr/>
        </p:nvSpPr>
        <p:spPr>
          <a:xfrm>
            <a:off x="9330489" y="2613786"/>
            <a:ext cx="801912" cy="196976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2200" u="none" cap="none" strike="noStrike">
                <a:solidFill>
                  <a:schemeClr val="accent1"/>
                </a:solidFill>
                <a:latin typeface="Arial"/>
                <a:ea typeface="Arial"/>
                <a:cs typeface="Arial"/>
                <a:sym typeface="A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Name Card">
    <p:spTree>
      <p:nvGrpSpPr>
        <p:cNvPr id="96" name="Shape 96"/>
        <p:cNvGrpSpPr/>
        <p:nvPr/>
      </p:nvGrpSpPr>
      <p:grpSpPr>
        <a:xfrm>
          <a:off x="0" y="0"/>
          <a:ext cx="0" cy="0"/>
          <a:chOff x="0" y="0"/>
          <a:chExt cx="0" cy="0"/>
        </a:xfrm>
      </p:grpSpPr>
      <p:sp>
        <p:nvSpPr>
          <p:cNvPr id="97" name="Shape 97"/>
          <p:cNvSpPr txBox="1"/>
          <p:nvPr>
            <p:ph type="title"/>
          </p:nvPr>
        </p:nvSpPr>
        <p:spPr>
          <a:xfrm>
            <a:off x="1154954" y="3124200"/>
            <a:ext cx="8825659" cy="1653180"/>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8" name="Shape 98"/>
          <p:cNvSpPr txBox="1"/>
          <p:nvPr>
            <p:ph idx="1" type="body"/>
          </p:nvPr>
        </p:nvSpPr>
        <p:spPr>
          <a:xfrm>
            <a:off x="1154954" y="4777380"/>
            <a:ext cx="8825657" cy="860399"/>
          </a:xfrm>
          <a:prstGeom prst="rect">
            <a:avLst/>
          </a:prstGeom>
          <a:noFill/>
          <a:ln>
            <a:noFill/>
          </a:ln>
        </p:spPr>
        <p:txBody>
          <a:bodyPr anchorCtr="0" anchor="t" bIns="91425" lIns="91425" rIns="91425" tIns="91425"/>
          <a:lstStyle>
            <a:lvl1pPr indent="0" lvl="0" marL="0" rtl="0" algn="l">
              <a:spcBef>
                <a:spcPts val="0"/>
              </a:spcBef>
              <a:buClr>
                <a:schemeClr val="accent1"/>
              </a:buClr>
              <a:buFont typeface="Questrial"/>
              <a:buNone/>
              <a:defRPr/>
            </a:lvl1pPr>
            <a:lvl2pPr indent="0" lvl="1" marL="457200" rtl="0">
              <a:spcBef>
                <a:spcPts val="0"/>
              </a:spcBef>
              <a:buClr>
                <a:schemeClr val="lt1"/>
              </a:buClr>
              <a:buFont typeface="Questrial"/>
              <a:buNone/>
              <a:defRPr/>
            </a:lvl2pPr>
            <a:lvl3pPr indent="0" lvl="2" marL="914400" rtl="0">
              <a:spcBef>
                <a:spcPts val="0"/>
              </a:spcBef>
              <a:buClr>
                <a:schemeClr val="lt1"/>
              </a:buClr>
              <a:buFont typeface="Questrial"/>
              <a:buNone/>
              <a:defRPr/>
            </a:lvl3pPr>
            <a:lvl4pPr indent="0" lvl="3" marL="1371600" rtl="0">
              <a:spcBef>
                <a:spcPts val="0"/>
              </a:spcBef>
              <a:buClr>
                <a:schemeClr val="lt1"/>
              </a:buClr>
              <a:buFont typeface="Questrial"/>
              <a:buNone/>
              <a:defRPr/>
            </a:lvl4pPr>
            <a:lvl5pPr indent="0" lvl="4" marL="1828800" rtl="0">
              <a:spcBef>
                <a:spcPts val="0"/>
              </a:spcBef>
              <a:buClr>
                <a:schemeClr val="lt1"/>
              </a:buClr>
              <a:buFont typeface="Questrial"/>
              <a:buNone/>
              <a:defRPr/>
            </a:lvl5pPr>
            <a:lvl6pPr indent="0" lvl="5" marL="2286000" rtl="0">
              <a:spcBef>
                <a:spcPts val="0"/>
              </a:spcBef>
              <a:buClr>
                <a:schemeClr val="lt1"/>
              </a:buClr>
              <a:buFont typeface="Questrial"/>
              <a:buNone/>
              <a:defRPr/>
            </a:lvl6pPr>
            <a:lvl7pPr indent="0" lvl="6" marL="2743200" rtl="0">
              <a:spcBef>
                <a:spcPts val="0"/>
              </a:spcBef>
              <a:buClr>
                <a:schemeClr val="lt1"/>
              </a:buClr>
              <a:buFont typeface="Questrial"/>
              <a:buNone/>
              <a:defRPr/>
            </a:lvl7pPr>
            <a:lvl8pPr indent="0" lvl="7" marL="3200400" rtl="0">
              <a:spcBef>
                <a:spcPts val="0"/>
              </a:spcBef>
              <a:buClr>
                <a:schemeClr val="lt1"/>
              </a:buClr>
              <a:buFont typeface="Questrial"/>
              <a:buNone/>
              <a:defRPr/>
            </a:lvl8pPr>
            <a:lvl9pPr indent="0" lvl="8" marL="3657600" rtl="0">
              <a:spcBef>
                <a:spcPts val="0"/>
              </a:spcBef>
              <a:buClr>
                <a:schemeClr val="lt1"/>
              </a:buClr>
              <a:buFont typeface="Questrial"/>
              <a:buNone/>
              <a:defRPr/>
            </a:lvl9pPr>
          </a:lstStyle>
          <a:p/>
        </p:txBody>
      </p:sp>
      <p:sp>
        <p:nvSpPr>
          <p:cNvPr id="99" name="Shape 99"/>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00" name="Shape 100"/>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01" name="Shape 101"/>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Column">
    <p:spTree>
      <p:nvGrpSpPr>
        <p:cNvPr id="102" name="Shape 102"/>
        <p:cNvGrpSpPr/>
        <p:nvPr/>
      </p:nvGrpSpPr>
      <p:grpSpPr>
        <a:xfrm>
          <a:off x="0" y="0"/>
          <a:ext cx="0" cy="0"/>
          <a:chOff x="0" y="0"/>
          <a:chExt cx="0" cy="0"/>
        </a:xfrm>
      </p:grpSpPr>
      <p:sp>
        <p:nvSpPr>
          <p:cNvPr id="103" name="Shape 103"/>
          <p:cNvSpPr txBox="1"/>
          <p:nvPr>
            <p:ph type="title"/>
          </p:nvPr>
        </p:nvSpPr>
        <p:spPr>
          <a:xfrm>
            <a:off x="646110" y="452718"/>
            <a:ext cx="9404723" cy="140053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4" name="Shape 104"/>
          <p:cNvSpPr txBox="1"/>
          <p:nvPr>
            <p:ph idx="1" type="body"/>
          </p:nvPr>
        </p:nvSpPr>
        <p:spPr>
          <a:xfrm>
            <a:off x="632947" y="1981200"/>
            <a:ext cx="2946865" cy="576262"/>
          </a:xfrm>
          <a:prstGeom prst="rect">
            <a:avLst/>
          </a:prstGeom>
          <a:noFill/>
          <a:ln>
            <a:noFill/>
          </a:ln>
        </p:spPr>
        <p:txBody>
          <a:bodyPr anchorCtr="0" anchor="b" bIns="91425" lIns="91425" rIns="91425" tIns="91425"/>
          <a:lstStyle>
            <a:lvl1pPr indent="0" lvl="0" marL="0" rtl="0">
              <a:spcBef>
                <a:spcPts val="0"/>
              </a:spcBef>
              <a:buClr>
                <a:schemeClr val="accent1"/>
              </a:buClr>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105" name="Shape 105"/>
          <p:cNvSpPr txBox="1"/>
          <p:nvPr>
            <p:ph idx="2" type="body"/>
          </p:nvPr>
        </p:nvSpPr>
        <p:spPr>
          <a:xfrm>
            <a:off x="652462" y="2667000"/>
            <a:ext cx="2927350" cy="3589337"/>
          </a:xfrm>
          <a:prstGeom prst="rect">
            <a:avLst/>
          </a:prstGeom>
          <a:noFill/>
          <a:ln>
            <a:noFill/>
          </a:ln>
        </p:spPr>
        <p:txBody>
          <a:bodyPr anchorCtr="0" anchor="t" bIns="91425" lIns="91425" rIns="91425" tIns="91425"/>
          <a:lstStyle>
            <a:lvl1pPr indent="0" lvl="0" marL="0" rtl="0">
              <a:spcBef>
                <a:spcPts val="0"/>
              </a:spcBef>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106" name="Shape 106"/>
          <p:cNvSpPr txBox="1"/>
          <p:nvPr>
            <p:ph idx="3" type="body"/>
          </p:nvPr>
        </p:nvSpPr>
        <p:spPr>
          <a:xfrm>
            <a:off x="3883658" y="1981200"/>
            <a:ext cx="2936241" cy="576262"/>
          </a:xfrm>
          <a:prstGeom prst="rect">
            <a:avLst/>
          </a:prstGeom>
          <a:noFill/>
          <a:ln>
            <a:noFill/>
          </a:ln>
        </p:spPr>
        <p:txBody>
          <a:bodyPr anchorCtr="0" anchor="b" bIns="91425" lIns="91425" rIns="91425" tIns="91425"/>
          <a:lstStyle>
            <a:lvl1pPr indent="0" lvl="0" marL="0" rtl="0">
              <a:spcBef>
                <a:spcPts val="0"/>
              </a:spcBef>
              <a:buClr>
                <a:schemeClr val="accent1"/>
              </a:buClr>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107" name="Shape 107"/>
          <p:cNvSpPr txBox="1"/>
          <p:nvPr>
            <p:ph idx="4" type="body"/>
          </p:nvPr>
        </p:nvSpPr>
        <p:spPr>
          <a:xfrm>
            <a:off x="3873105" y="2667000"/>
            <a:ext cx="2946793" cy="3589337"/>
          </a:xfrm>
          <a:prstGeom prst="rect">
            <a:avLst/>
          </a:prstGeom>
          <a:noFill/>
          <a:ln>
            <a:noFill/>
          </a:ln>
        </p:spPr>
        <p:txBody>
          <a:bodyPr anchorCtr="0" anchor="t" bIns="91425" lIns="91425" rIns="91425" tIns="91425"/>
          <a:lstStyle>
            <a:lvl1pPr indent="0" lvl="0" marL="0" rtl="0">
              <a:spcBef>
                <a:spcPts val="0"/>
              </a:spcBef>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108" name="Shape 108"/>
          <p:cNvSpPr txBox="1"/>
          <p:nvPr>
            <p:ph idx="5" type="body"/>
          </p:nvPr>
        </p:nvSpPr>
        <p:spPr>
          <a:xfrm>
            <a:off x="7124700" y="1981200"/>
            <a:ext cx="2932112" cy="576262"/>
          </a:xfrm>
          <a:prstGeom prst="rect">
            <a:avLst/>
          </a:prstGeom>
          <a:noFill/>
          <a:ln>
            <a:noFill/>
          </a:ln>
        </p:spPr>
        <p:txBody>
          <a:bodyPr anchorCtr="0" anchor="b" bIns="91425" lIns="91425" rIns="91425" tIns="91425"/>
          <a:lstStyle>
            <a:lvl1pPr indent="0" lvl="0" marL="0" rtl="0">
              <a:spcBef>
                <a:spcPts val="0"/>
              </a:spcBef>
              <a:buClr>
                <a:schemeClr val="accent1"/>
              </a:buClr>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109" name="Shape 109"/>
          <p:cNvSpPr txBox="1"/>
          <p:nvPr>
            <p:ph idx="6" type="body"/>
          </p:nvPr>
        </p:nvSpPr>
        <p:spPr>
          <a:xfrm>
            <a:off x="7124700" y="2667000"/>
            <a:ext cx="2932112" cy="3589337"/>
          </a:xfrm>
          <a:prstGeom prst="rect">
            <a:avLst/>
          </a:prstGeom>
          <a:noFill/>
          <a:ln>
            <a:noFill/>
          </a:ln>
        </p:spPr>
        <p:txBody>
          <a:bodyPr anchorCtr="0" anchor="t" bIns="91425" lIns="91425" rIns="91425" tIns="91425"/>
          <a:lstStyle>
            <a:lvl1pPr indent="0" lvl="0" marL="0" rtl="0">
              <a:spcBef>
                <a:spcPts val="0"/>
              </a:spcBef>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cxnSp>
        <p:nvCxnSpPr>
          <p:cNvPr id="110" name="Shape 110"/>
          <p:cNvCxnSpPr/>
          <p:nvPr/>
        </p:nvCxnSpPr>
        <p:spPr>
          <a:xfrm>
            <a:off x="3726142" y="2133600"/>
            <a:ext cx="0" cy="3962399"/>
          </a:xfrm>
          <a:prstGeom prst="straightConnector1">
            <a:avLst/>
          </a:prstGeom>
          <a:noFill/>
          <a:ln cap="flat" cmpd="sng" w="12700">
            <a:solidFill>
              <a:schemeClr val="accent1">
                <a:alpha val="40000"/>
              </a:schemeClr>
            </a:solidFill>
            <a:prstDash val="solid"/>
            <a:round/>
            <a:headEnd len="med" w="med" type="none"/>
            <a:tailEnd len="med" w="med" type="none"/>
          </a:ln>
        </p:spPr>
      </p:cxnSp>
      <p:cxnSp>
        <p:nvCxnSpPr>
          <p:cNvPr id="111" name="Shape 111"/>
          <p:cNvCxnSpPr/>
          <p:nvPr/>
        </p:nvCxnSpPr>
        <p:spPr>
          <a:xfrm>
            <a:off x="6962227" y="2133600"/>
            <a:ext cx="0" cy="3966881"/>
          </a:xfrm>
          <a:prstGeom prst="straightConnector1">
            <a:avLst/>
          </a:prstGeom>
          <a:noFill/>
          <a:ln cap="flat" cmpd="sng" w="12700">
            <a:solidFill>
              <a:schemeClr val="accent1">
                <a:alpha val="40000"/>
              </a:schemeClr>
            </a:solidFill>
            <a:prstDash val="solid"/>
            <a:round/>
            <a:headEnd len="med" w="med" type="none"/>
            <a:tailEnd len="med" w="med" type="none"/>
          </a:ln>
        </p:spPr>
      </p:cxnSp>
      <p:sp>
        <p:nvSpPr>
          <p:cNvPr id="112" name="Shape 112"/>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13" name="Shape 113"/>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14" name="Shape 114"/>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Picture Column">
    <p:spTree>
      <p:nvGrpSpPr>
        <p:cNvPr id="115" name="Shape 115"/>
        <p:cNvGrpSpPr/>
        <p:nvPr/>
      </p:nvGrpSpPr>
      <p:grpSpPr>
        <a:xfrm>
          <a:off x="0" y="0"/>
          <a:ext cx="0" cy="0"/>
          <a:chOff x="0" y="0"/>
          <a:chExt cx="0" cy="0"/>
        </a:xfrm>
      </p:grpSpPr>
      <p:sp>
        <p:nvSpPr>
          <p:cNvPr id="116" name="Shape 116"/>
          <p:cNvSpPr txBox="1"/>
          <p:nvPr>
            <p:ph type="title"/>
          </p:nvPr>
        </p:nvSpPr>
        <p:spPr>
          <a:xfrm>
            <a:off x="646110" y="452718"/>
            <a:ext cx="9404723" cy="140053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7" name="Shape 117"/>
          <p:cNvSpPr txBox="1"/>
          <p:nvPr>
            <p:ph idx="1" type="body"/>
          </p:nvPr>
        </p:nvSpPr>
        <p:spPr>
          <a:xfrm>
            <a:off x="652462" y="4250948"/>
            <a:ext cx="2940049" cy="576262"/>
          </a:xfrm>
          <a:prstGeom prst="rect">
            <a:avLst/>
          </a:prstGeom>
          <a:noFill/>
          <a:ln>
            <a:noFill/>
          </a:ln>
        </p:spPr>
        <p:txBody>
          <a:bodyPr anchorCtr="0" anchor="b" bIns="91425" lIns="91425" rIns="91425" tIns="91425"/>
          <a:lstStyle>
            <a:lvl1pPr indent="0" lvl="0" marL="0" rtl="0">
              <a:spcBef>
                <a:spcPts val="0"/>
              </a:spcBef>
              <a:buClr>
                <a:schemeClr val="accent1"/>
              </a:buClr>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118" name="Shape 118"/>
          <p:cNvSpPr/>
          <p:nvPr>
            <p:ph idx="2" type="pic"/>
          </p:nvPr>
        </p:nvSpPr>
        <p:spPr>
          <a:xfrm>
            <a:off x="652462" y="2209800"/>
            <a:ext cx="2940049" cy="1524000"/>
          </a:xfrm>
          <a:prstGeom prst="roundRect">
            <a:avLst>
              <a:gd fmla="val 1858" name="adj"/>
            </a:avLst>
          </a:prstGeom>
          <a:noFill/>
          <a:ln>
            <a:noFill/>
          </a:ln>
        </p:spPr>
        <p:txBody>
          <a:bodyPr anchorCtr="0" anchor="t" bIns="91425" lIns="91425" rIns="91425" tIns="91425"/>
          <a:lstStyle>
            <a:lvl1pPr indent="0" lvl="0" marL="0" marR="0" rtl="0" algn="ctr">
              <a:spcBef>
                <a:spcPts val="0"/>
              </a:spcBef>
              <a:buClr>
                <a:schemeClr val="lt1"/>
              </a:buClr>
              <a:buFont typeface="Questrial"/>
              <a:buNone/>
              <a:defRPr/>
            </a:lvl1pPr>
            <a:lvl2pPr indent="0" lvl="1" marL="457200" marR="0" rtl="0" algn="l">
              <a:spcBef>
                <a:spcPts val="0"/>
              </a:spcBef>
              <a:buClr>
                <a:schemeClr val="lt1"/>
              </a:buClr>
              <a:buFont typeface="Questrial"/>
              <a:buNone/>
              <a:defRPr/>
            </a:lvl2pPr>
            <a:lvl3pPr indent="0" lvl="2" marL="914400" marR="0" rtl="0" algn="l">
              <a:spcBef>
                <a:spcPts val="0"/>
              </a:spcBef>
              <a:buClr>
                <a:schemeClr val="lt1"/>
              </a:buClr>
              <a:buFont typeface="Questrial"/>
              <a:buNone/>
              <a:defRPr/>
            </a:lvl3pPr>
            <a:lvl4pPr indent="0" lvl="3" marL="1371600" marR="0" rtl="0" algn="l">
              <a:spcBef>
                <a:spcPts val="0"/>
              </a:spcBef>
              <a:buClr>
                <a:schemeClr val="lt1"/>
              </a:buClr>
              <a:buFont typeface="Questrial"/>
              <a:buNone/>
              <a:defRPr/>
            </a:lvl4pPr>
            <a:lvl5pPr indent="0" lvl="4" marL="1828800" marR="0" rtl="0" algn="l">
              <a:spcBef>
                <a:spcPts val="0"/>
              </a:spcBef>
              <a:buClr>
                <a:schemeClr val="lt1"/>
              </a:buClr>
              <a:buFont typeface="Questrial"/>
              <a:buNone/>
              <a:defRPr/>
            </a:lvl5pPr>
            <a:lvl6pPr indent="0" lvl="5" marL="2286000" marR="0" rtl="0" algn="l">
              <a:spcBef>
                <a:spcPts val="0"/>
              </a:spcBef>
              <a:buClr>
                <a:schemeClr val="lt1"/>
              </a:buClr>
              <a:buFont typeface="Questrial"/>
              <a:buNone/>
              <a:defRPr/>
            </a:lvl6pPr>
            <a:lvl7pPr indent="0" lvl="6" marL="2743200" marR="0" rtl="0" algn="l">
              <a:spcBef>
                <a:spcPts val="0"/>
              </a:spcBef>
              <a:buClr>
                <a:schemeClr val="lt1"/>
              </a:buClr>
              <a:buFont typeface="Questrial"/>
              <a:buNone/>
              <a:defRPr/>
            </a:lvl7pPr>
            <a:lvl8pPr indent="0" lvl="7" marL="3200400" marR="0" rtl="0" algn="l">
              <a:spcBef>
                <a:spcPts val="0"/>
              </a:spcBef>
              <a:buClr>
                <a:schemeClr val="lt1"/>
              </a:buClr>
              <a:buFont typeface="Questrial"/>
              <a:buNone/>
              <a:defRPr/>
            </a:lvl8pPr>
            <a:lvl9pPr indent="0" lvl="8" marL="3657600" marR="0" rtl="0" algn="l">
              <a:spcBef>
                <a:spcPts val="0"/>
              </a:spcBef>
              <a:buClr>
                <a:schemeClr val="lt1"/>
              </a:buClr>
              <a:buFont typeface="Questrial"/>
              <a:buNone/>
              <a:defRPr/>
            </a:lvl9pPr>
          </a:lstStyle>
          <a:p/>
        </p:txBody>
      </p:sp>
      <p:sp>
        <p:nvSpPr>
          <p:cNvPr id="119" name="Shape 119"/>
          <p:cNvSpPr txBox="1"/>
          <p:nvPr>
            <p:ph idx="3" type="body"/>
          </p:nvPr>
        </p:nvSpPr>
        <p:spPr>
          <a:xfrm>
            <a:off x="652462" y="4827210"/>
            <a:ext cx="2940049" cy="659188"/>
          </a:xfrm>
          <a:prstGeom prst="rect">
            <a:avLst/>
          </a:prstGeom>
          <a:noFill/>
          <a:ln>
            <a:noFill/>
          </a:ln>
        </p:spPr>
        <p:txBody>
          <a:bodyPr anchorCtr="0" anchor="t" bIns="91425" lIns="91425" rIns="91425" tIns="91425"/>
          <a:lstStyle>
            <a:lvl1pPr indent="0" lvl="0" marL="0" rtl="0">
              <a:spcBef>
                <a:spcPts val="0"/>
              </a:spcBef>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120" name="Shape 120"/>
          <p:cNvSpPr txBox="1"/>
          <p:nvPr>
            <p:ph idx="4" type="body"/>
          </p:nvPr>
        </p:nvSpPr>
        <p:spPr>
          <a:xfrm>
            <a:off x="3889375" y="4250948"/>
            <a:ext cx="2930525" cy="576262"/>
          </a:xfrm>
          <a:prstGeom prst="rect">
            <a:avLst/>
          </a:prstGeom>
          <a:noFill/>
          <a:ln>
            <a:noFill/>
          </a:ln>
        </p:spPr>
        <p:txBody>
          <a:bodyPr anchorCtr="0" anchor="b" bIns="91425" lIns="91425" rIns="91425" tIns="91425"/>
          <a:lstStyle>
            <a:lvl1pPr indent="0" lvl="0" marL="0" rtl="0">
              <a:spcBef>
                <a:spcPts val="0"/>
              </a:spcBef>
              <a:buClr>
                <a:schemeClr val="accent1"/>
              </a:buClr>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121" name="Shape 121"/>
          <p:cNvSpPr/>
          <p:nvPr>
            <p:ph idx="5" type="pic"/>
          </p:nvPr>
        </p:nvSpPr>
        <p:spPr>
          <a:xfrm>
            <a:off x="3889373" y="2209800"/>
            <a:ext cx="2930525" cy="1524000"/>
          </a:xfrm>
          <a:prstGeom prst="roundRect">
            <a:avLst>
              <a:gd fmla="val 1858" name="adj"/>
            </a:avLst>
          </a:prstGeom>
          <a:noFill/>
          <a:ln>
            <a:noFill/>
          </a:ln>
        </p:spPr>
        <p:txBody>
          <a:bodyPr anchorCtr="0" anchor="t" bIns="91425" lIns="91425" rIns="91425" tIns="91425"/>
          <a:lstStyle>
            <a:lvl1pPr indent="0" lvl="0" marL="0" marR="0" rtl="0" algn="ctr">
              <a:spcBef>
                <a:spcPts val="0"/>
              </a:spcBef>
              <a:buClr>
                <a:schemeClr val="lt1"/>
              </a:buClr>
              <a:buFont typeface="Questrial"/>
              <a:buNone/>
              <a:defRPr/>
            </a:lvl1pPr>
            <a:lvl2pPr indent="0" lvl="1" marL="457200" marR="0" rtl="0" algn="l">
              <a:spcBef>
                <a:spcPts val="0"/>
              </a:spcBef>
              <a:buClr>
                <a:schemeClr val="lt1"/>
              </a:buClr>
              <a:buFont typeface="Questrial"/>
              <a:buNone/>
              <a:defRPr/>
            </a:lvl2pPr>
            <a:lvl3pPr indent="0" lvl="2" marL="914400" marR="0" rtl="0" algn="l">
              <a:spcBef>
                <a:spcPts val="0"/>
              </a:spcBef>
              <a:buClr>
                <a:schemeClr val="lt1"/>
              </a:buClr>
              <a:buFont typeface="Questrial"/>
              <a:buNone/>
              <a:defRPr/>
            </a:lvl3pPr>
            <a:lvl4pPr indent="0" lvl="3" marL="1371600" marR="0" rtl="0" algn="l">
              <a:spcBef>
                <a:spcPts val="0"/>
              </a:spcBef>
              <a:buClr>
                <a:schemeClr val="lt1"/>
              </a:buClr>
              <a:buFont typeface="Questrial"/>
              <a:buNone/>
              <a:defRPr/>
            </a:lvl4pPr>
            <a:lvl5pPr indent="0" lvl="4" marL="1828800" marR="0" rtl="0" algn="l">
              <a:spcBef>
                <a:spcPts val="0"/>
              </a:spcBef>
              <a:buClr>
                <a:schemeClr val="lt1"/>
              </a:buClr>
              <a:buFont typeface="Questrial"/>
              <a:buNone/>
              <a:defRPr/>
            </a:lvl5pPr>
            <a:lvl6pPr indent="0" lvl="5" marL="2286000" marR="0" rtl="0" algn="l">
              <a:spcBef>
                <a:spcPts val="0"/>
              </a:spcBef>
              <a:buClr>
                <a:schemeClr val="lt1"/>
              </a:buClr>
              <a:buFont typeface="Questrial"/>
              <a:buNone/>
              <a:defRPr/>
            </a:lvl6pPr>
            <a:lvl7pPr indent="0" lvl="6" marL="2743200" marR="0" rtl="0" algn="l">
              <a:spcBef>
                <a:spcPts val="0"/>
              </a:spcBef>
              <a:buClr>
                <a:schemeClr val="lt1"/>
              </a:buClr>
              <a:buFont typeface="Questrial"/>
              <a:buNone/>
              <a:defRPr/>
            </a:lvl7pPr>
            <a:lvl8pPr indent="0" lvl="7" marL="3200400" marR="0" rtl="0" algn="l">
              <a:spcBef>
                <a:spcPts val="0"/>
              </a:spcBef>
              <a:buClr>
                <a:schemeClr val="lt1"/>
              </a:buClr>
              <a:buFont typeface="Questrial"/>
              <a:buNone/>
              <a:defRPr/>
            </a:lvl8pPr>
            <a:lvl9pPr indent="0" lvl="8" marL="3657600" marR="0" rtl="0" algn="l">
              <a:spcBef>
                <a:spcPts val="0"/>
              </a:spcBef>
              <a:buClr>
                <a:schemeClr val="lt1"/>
              </a:buClr>
              <a:buFont typeface="Questrial"/>
              <a:buNone/>
              <a:defRPr/>
            </a:lvl9pPr>
          </a:lstStyle>
          <a:p/>
        </p:txBody>
      </p:sp>
      <p:sp>
        <p:nvSpPr>
          <p:cNvPr id="122" name="Shape 122"/>
          <p:cNvSpPr txBox="1"/>
          <p:nvPr>
            <p:ph idx="6" type="body"/>
          </p:nvPr>
        </p:nvSpPr>
        <p:spPr>
          <a:xfrm>
            <a:off x="3888021" y="4827210"/>
            <a:ext cx="2934406" cy="659188"/>
          </a:xfrm>
          <a:prstGeom prst="rect">
            <a:avLst/>
          </a:prstGeom>
          <a:noFill/>
          <a:ln>
            <a:noFill/>
          </a:ln>
        </p:spPr>
        <p:txBody>
          <a:bodyPr anchorCtr="0" anchor="t" bIns="91425" lIns="91425" rIns="91425" tIns="91425"/>
          <a:lstStyle>
            <a:lvl1pPr indent="0" lvl="0" marL="0" rtl="0">
              <a:spcBef>
                <a:spcPts val="0"/>
              </a:spcBef>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123" name="Shape 123"/>
          <p:cNvSpPr txBox="1"/>
          <p:nvPr>
            <p:ph idx="7" type="body"/>
          </p:nvPr>
        </p:nvSpPr>
        <p:spPr>
          <a:xfrm>
            <a:off x="7124700" y="4250948"/>
            <a:ext cx="2932112" cy="576262"/>
          </a:xfrm>
          <a:prstGeom prst="rect">
            <a:avLst/>
          </a:prstGeom>
          <a:noFill/>
          <a:ln>
            <a:noFill/>
          </a:ln>
        </p:spPr>
        <p:txBody>
          <a:bodyPr anchorCtr="0" anchor="b" bIns="91425" lIns="91425" rIns="91425" tIns="91425"/>
          <a:lstStyle>
            <a:lvl1pPr indent="0" lvl="0" marL="0" rtl="0">
              <a:spcBef>
                <a:spcPts val="0"/>
              </a:spcBef>
              <a:buClr>
                <a:schemeClr val="accent1"/>
              </a:buClr>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124" name="Shape 124"/>
          <p:cNvSpPr/>
          <p:nvPr>
            <p:ph idx="8" type="pic"/>
          </p:nvPr>
        </p:nvSpPr>
        <p:spPr>
          <a:xfrm>
            <a:off x="7124699" y="2209800"/>
            <a:ext cx="2932112" cy="1524000"/>
          </a:xfrm>
          <a:prstGeom prst="roundRect">
            <a:avLst>
              <a:gd fmla="val 1858" name="adj"/>
            </a:avLst>
          </a:prstGeom>
          <a:noFill/>
          <a:ln>
            <a:noFill/>
          </a:ln>
        </p:spPr>
        <p:txBody>
          <a:bodyPr anchorCtr="0" anchor="t" bIns="91425" lIns="91425" rIns="91425" tIns="91425"/>
          <a:lstStyle>
            <a:lvl1pPr indent="0" lvl="0" marL="0" marR="0" rtl="0" algn="ctr">
              <a:spcBef>
                <a:spcPts val="0"/>
              </a:spcBef>
              <a:buClr>
                <a:schemeClr val="lt1"/>
              </a:buClr>
              <a:buFont typeface="Questrial"/>
              <a:buNone/>
              <a:defRPr/>
            </a:lvl1pPr>
            <a:lvl2pPr indent="0" lvl="1" marL="457200" marR="0" rtl="0" algn="l">
              <a:spcBef>
                <a:spcPts val="0"/>
              </a:spcBef>
              <a:buClr>
                <a:schemeClr val="lt1"/>
              </a:buClr>
              <a:buFont typeface="Questrial"/>
              <a:buNone/>
              <a:defRPr/>
            </a:lvl2pPr>
            <a:lvl3pPr indent="0" lvl="2" marL="914400" marR="0" rtl="0" algn="l">
              <a:spcBef>
                <a:spcPts val="0"/>
              </a:spcBef>
              <a:buClr>
                <a:schemeClr val="lt1"/>
              </a:buClr>
              <a:buFont typeface="Questrial"/>
              <a:buNone/>
              <a:defRPr/>
            </a:lvl3pPr>
            <a:lvl4pPr indent="0" lvl="3" marL="1371600" marR="0" rtl="0" algn="l">
              <a:spcBef>
                <a:spcPts val="0"/>
              </a:spcBef>
              <a:buClr>
                <a:schemeClr val="lt1"/>
              </a:buClr>
              <a:buFont typeface="Questrial"/>
              <a:buNone/>
              <a:defRPr/>
            </a:lvl4pPr>
            <a:lvl5pPr indent="0" lvl="4" marL="1828800" marR="0" rtl="0" algn="l">
              <a:spcBef>
                <a:spcPts val="0"/>
              </a:spcBef>
              <a:buClr>
                <a:schemeClr val="lt1"/>
              </a:buClr>
              <a:buFont typeface="Questrial"/>
              <a:buNone/>
              <a:defRPr/>
            </a:lvl5pPr>
            <a:lvl6pPr indent="0" lvl="5" marL="2286000" marR="0" rtl="0" algn="l">
              <a:spcBef>
                <a:spcPts val="0"/>
              </a:spcBef>
              <a:buClr>
                <a:schemeClr val="lt1"/>
              </a:buClr>
              <a:buFont typeface="Questrial"/>
              <a:buNone/>
              <a:defRPr/>
            </a:lvl6pPr>
            <a:lvl7pPr indent="0" lvl="6" marL="2743200" marR="0" rtl="0" algn="l">
              <a:spcBef>
                <a:spcPts val="0"/>
              </a:spcBef>
              <a:buClr>
                <a:schemeClr val="lt1"/>
              </a:buClr>
              <a:buFont typeface="Questrial"/>
              <a:buNone/>
              <a:defRPr/>
            </a:lvl7pPr>
            <a:lvl8pPr indent="0" lvl="7" marL="3200400" marR="0" rtl="0" algn="l">
              <a:spcBef>
                <a:spcPts val="0"/>
              </a:spcBef>
              <a:buClr>
                <a:schemeClr val="lt1"/>
              </a:buClr>
              <a:buFont typeface="Questrial"/>
              <a:buNone/>
              <a:defRPr/>
            </a:lvl8pPr>
            <a:lvl9pPr indent="0" lvl="8" marL="3657600" marR="0" rtl="0" algn="l">
              <a:spcBef>
                <a:spcPts val="0"/>
              </a:spcBef>
              <a:buClr>
                <a:schemeClr val="lt1"/>
              </a:buClr>
              <a:buFont typeface="Questrial"/>
              <a:buNone/>
              <a:defRPr/>
            </a:lvl9pPr>
          </a:lstStyle>
          <a:p/>
        </p:txBody>
      </p:sp>
      <p:sp>
        <p:nvSpPr>
          <p:cNvPr id="125" name="Shape 125"/>
          <p:cNvSpPr txBox="1"/>
          <p:nvPr>
            <p:ph idx="9" type="body"/>
          </p:nvPr>
        </p:nvSpPr>
        <p:spPr>
          <a:xfrm>
            <a:off x="7124575" y="4827207"/>
            <a:ext cx="2935996" cy="659188"/>
          </a:xfrm>
          <a:prstGeom prst="rect">
            <a:avLst/>
          </a:prstGeom>
          <a:noFill/>
          <a:ln>
            <a:noFill/>
          </a:ln>
        </p:spPr>
        <p:txBody>
          <a:bodyPr anchorCtr="0" anchor="t" bIns="91425" lIns="91425" rIns="91425" tIns="91425"/>
          <a:lstStyle>
            <a:lvl1pPr indent="0" lvl="0" marL="0" rtl="0">
              <a:spcBef>
                <a:spcPts val="0"/>
              </a:spcBef>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cxnSp>
        <p:nvCxnSpPr>
          <p:cNvPr id="126" name="Shape 126"/>
          <p:cNvCxnSpPr/>
          <p:nvPr/>
        </p:nvCxnSpPr>
        <p:spPr>
          <a:xfrm>
            <a:off x="3726142" y="2133600"/>
            <a:ext cx="0" cy="3962399"/>
          </a:xfrm>
          <a:prstGeom prst="straightConnector1">
            <a:avLst/>
          </a:prstGeom>
          <a:noFill/>
          <a:ln cap="flat" cmpd="sng" w="12700">
            <a:solidFill>
              <a:schemeClr val="accent1">
                <a:alpha val="40000"/>
              </a:schemeClr>
            </a:solidFill>
            <a:prstDash val="solid"/>
            <a:round/>
            <a:headEnd len="med" w="med" type="none"/>
            <a:tailEnd len="med" w="med" type="none"/>
          </a:ln>
        </p:spPr>
      </p:cxnSp>
      <p:cxnSp>
        <p:nvCxnSpPr>
          <p:cNvPr id="127" name="Shape 127"/>
          <p:cNvCxnSpPr/>
          <p:nvPr/>
        </p:nvCxnSpPr>
        <p:spPr>
          <a:xfrm>
            <a:off x="6962227" y="2133600"/>
            <a:ext cx="0" cy="3966881"/>
          </a:xfrm>
          <a:prstGeom prst="straightConnector1">
            <a:avLst/>
          </a:prstGeom>
          <a:noFill/>
          <a:ln cap="flat" cmpd="sng" w="12700">
            <a:solidFill>
              <a:schemeClr val="accent1">
                <a:alpha val="40000"/>
              </a:schemeClr>
            </a:solidFill>
            <a:prstDash val="solid"/>
            <a:round/>
            <a:headEnd len="med" w="med" type="none"/>
            <a:tailEnd len="med" w="med" type="none"/>
          </a:ln>
        </p:spPr>
      </p:cxnSp>
      <p:sp>
        <p:nvSpPr>
          <p:cNvPr id="128" name="Shape 128"/>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29" name="Shape 129"/>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30" name="Shape 130"/>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31" name="Shape 131"/>
        <p:cNvGrpSpPr/>
        <p:nvPr/>
      </p:nvGrpSpPr>
      <p:grpSpPr>
        <a:xfrm>
          <a:off x="0" y="0"/>
          <a:ext cx="0" cy="0"/>
          <a:chOff x="0" y="0"/>
          <a:chExt cx="0" cy="0"/>
        </a:xfrm>
      </p:grpSpPr>
      <p:sp>
        <p:nvSpPr>
          <p:cNvPr id="132" name="Shape 132"/>
          <p:cNvSpPr txBox="1"/>
          <p:nvPr>
            <p:ph type="title"/>
          </p:nvPr>
        </p:nvSpPr>
        <p:spPr>
          <a:xfrm>
            <a:off x="646110" y="452718"/>
            <a:ext cx="9404723" cy="1400530"/>
          </a:xfrm>
          <a:prstGeom prst="rect">
            <a:avLst/>
          </a:prstGeom>
          <a:noFill/>
          <a:ln>
            <a:noFill/>
          </a:ln>
        </p:spPr>
        <p:txBody>
          <a:bodyPr anchorCtr="0" anchor="t" bIns="91425" lIns="91425" rIns="91425" tIns="91425"/>
          <a:lstStyle>
            <a:lvl1pPr lvl="0" rtl="0" algn="l">
              <a:spcBef>
                <a:spcPts val="0"/>
              </a:spcBef>
              <a:buClr>
                <a:schemeClr val="lt2"/>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33" name="Shape 133"/>
          <p:cNvSpPr txBox="1"/>
          <p:nvPr>
            <p:ph idx="1" type="body"/>
          </p:nvPr>
        </p:nvSpPr>
        <p:spPr>
          <a:xfrm rot="5400000">
            <a:off x="3478842" y="-322612"/>
            <a:ext cx="4195480" cy="8946541"/>
          </a:xfrm>
          <a:prstGeom prst="rect">
            <a:avLst/>
          </a:prstGeom>
          <a:noFill/>
          <a:ln>
            <a:noFill/>
          </a:ln>
        </p:spPr>
        <p:txBody>
          <a:bodyPr anchorCtr="0" anchor="t" bIns="91425" lIns="91425" rIns="91425" tIns="91425"/>
          <a:lstStyle>
            <a:lvl1pPr indent="-241300" lvl="0" marL="342900" rtl="0" algn="l">
              <a:spcBef>
                <a:spcPts val="1000"/>
              </a:spcBef>
              <a:spcAft>
                <a:spcPts val="0"/>
              </a:spcAft>
              <a:buClr>
                <a:schemeClr val="accent1"/>
              </a:buClr>
              <a:buFont typeface="Noto Symbol"/>
              <a:buChar char=""/>
              <a:defRPr/>
            </a:lvl1pPr>
            <a:lvl2pPr indent="-194309" lvl="1" marL="742950" rtl="0" algn="l">
              <a:spcBef>
                <a:spcPts val="1000"/>
              </a:spcBef>
              <a:spcAft>
                <a:spcPts val="0"/>
              </a:spcAft>
              <a:buClr>
                <a:schemeClr val="accent1"/>
              </a:buClr>
              <a:buFont typeface="Noto Symbol"/>
              <a:buChar char=""/>
              <a:defRPr/>
            </a:lvl2pPr>
            <a:lvl3pPr indent="-147319" lvl="2" marL="1143000" rtl="0" algn="l">
              <a:spcBef>
                <a:spcPts val="1000"/>
              </a:spcBef>
              <a:spcAft>
                <a:spcPts val="0"/>
              </a:spcAft>
              <a:buClr>
                <a:schemeClr val="accent1"/>
              </a:buClr>
              <a:buFont typeface="Noto Symbol"/>
              <a:buChar char=""/>
              <a:defRPr/>
            </a:lvl3pPr>
            <a:lvl4pPr indent="-157480" lvl="3" marL="1600200" rtl="0" algn="l">
              <a:spcBef>
                <a:spcPts val="1000"/>
              </a:spcBef>
              <a:spcAft>
                <a:spcPts val="0"/>
              </a:spcAft>
              <a:buClr>
                <a:schemeClr val="accent1"/>
              </a:buClr>
              <a:buFont typeface="Noto Symbol"/>
              <a:buChar char=""/>
              <a:defRPr/>
            </a:lvl4pPr>
            <a:lvl5pPr indent="-157479" lvl="4" marL="2057400" rtl="0" algn="l">
              <a:spcBef>
                <a:spcPts val="1000"/>
              </a:spcBef>
              <a:spcAft>
                <a:spcPts val="0"/>
              </a:spcAft>
              <a:buClr>
                <a:schemeClr val="accent1"/>
              </a:buClr>
              <a:buFont typeface="Noto Symbol"/>
              <a:buChar char=""/>
              <a:defRPr/>
            </a:lvl5pPr>
            <a:lvl6pPr indent="-157479" lvl="5" marL="2514600" rtl="0" algn="l">
              <a:spcBef>
                <a:spcPts val="1000"/>
              </a:spcBef>
              <a:spcAft>
                <a:spcPts val="0"/>
              </a:spcAft>
              <a:buClr>
                <a:schemeClr val="accent1"/>
              </a:buClr>
              <a:buFont typeface="Noto Symbol"/>
              <a:buChar char=""/>
              <a:defRPr/>
            </a:lvl6pPr>
            <a:lvl7pPr indent="-157479" lvl="6" marL="2971800" rtl="0" algn="l">
              <a:spcBef>
                <a:spcPts val="1000"/>
              </a:spcBef>
              <a:spcAft>
                <a:spcPts val="0"/>
              </a:spcAft>
              <a:buClr>
                <a:schemeClr val="accent1"/>
              </a:buClr>
              <a:buFont typeface="Noto Symbol"/>
              <a:buChar char=""/>
              <a:defRPr/>
            </a:lvl7pPr>
            <a:lvl8pPr indent="-157479" lvl="7" marL="3429000" rtl="0" algn="l">
              <a:spcBef>
                <a:spcPts val="1000"/>
              </a:spcBef>
              <a:spcAft>
                <a:spcPts val="0"/>
              </a:spcAft>
              <a:buClr>
                <a:schemeClr val="accent1"/>
              </a:buClr>
              <a:buFont typeface="Noto Symbol"/>
              <a:buChar char=""/>
              <a:defRPr/>
            </a:lvl8pPr>
            <a:lvl9pPr indent="-157479" lvl="8" marL="3886200" rtl="0" algn="l">
              <a:spcBef>
                <a:spcPts val="1000"/>
              </a:spcBef>
              <a:spcAft>
                <a:spcPts val="0"/>
              </a:spcAft>
              <a:buClr>
                <a:schemeClr val="accent1"/>
              </a:buClr>
              <a:buFont typeface="Noto Symbol"/>
              <a:buChar char=""/>
              <a:defRPr/>
            </a:lvl9pPr>
          </a:lstStyle>
          <a:p/>
        </p:txBody>
      </p:sp>
      <p:sp>
        <p:nvSpPr>
          <p:cNvPr id="134" name="Shape 134"/>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35" name="Shape 135"/>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36" name="Shape 136"/>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37" name="Shape 137"/>
        <p:cNvGrpSpPr/>
        <p:nvPr/>
      </p:nvGrpSpPr>
      <p:grpSpPr>
        <a:xfrm>
          <a:off x="0" y="0"/>
          <a:ext cx="0" cy="0"/>
          <a:chOff x="0" y="0"/>
          <a:chExt cx="0" cy="0"/>
        </a:xfrm>
      </p:grpSpPr>
      <p:sp>
        <p:nvSpPr>
          <p:cNvPr id="138" name="Shape 138"/>
          <p:cNvSpPr txBox="1"/>
          <p:nvPr>
            <p:ph type="title"/>
          </p:nvPr>
        </p:nvSpPr>
        <p:spPr>
          <a:xfrm rot="5400000">
            <a:off x="6267450" y="2466974"/>
            <a:ext cx="5826124" cy="1752600"/>
          </a:xfrm>
          <a:prstGeom prst="rect">
            <a:avLst/>
          </a:prstGeom>
          <a:noFill/>
          <a:ln>
            <a:noFill/>
          </a:ln>
        </p:spPr>
        <p:txBody>
          <a:bodyPr anchorCtr="0" anchor="b" bIns="91425" lIns="91425" rIns="91425" tIns="91425"/>
          <a:lstStyle>
            <a:lvl1pPr lvl="0" rtl="0" algn="l">
              <a:spcBef>
                <a:spcPts val="0"/>
              </a:spcBef>
              <a:buClr>
                <a:schemeClr val="lt2"/>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39" name="Shape 139"/>
          <p:cNvSpPr txBox="1"/>
          <p:nvPr>
            <p:ph idx="1" type="body"/>
          </p:nvPr>
        </p:nvSpPr>
        <p:spPr>
          <a:xfrm rot="5400000">
            <a:off x="1679574" y="-139698"/>
            <a:ext cx="5368924" cy="7423149"/>
          </a:xfrm>
          <a:prstGeom prst="rect">
            <a:avLst/>
          </a:prstGeom>
          <a:noFill/>
          <a:ln>
            <a:noFill/>
          </a:ln>
        </p:spPr>
        <p:txBody>
          <a:bodyPr anchorCtr="0" anchor="t" bIns="91425" lIns="91425" rIns="91425" tIns="91425"/>
          <a:lstStyle>
            <a:lvl1pPr indent="-241300" lvl="0" marL="342900" rtl="0" algn="l">
              <a:spcBef>
                <a:spcPts val="1000"/>
              </a:spcBef>
              <a:spcAft>
                <a:spcPts val="0"/>
              </a:spcAft>
              <a:buClr>
                <a:schemeClr val="accent1"/>
              </a:buClr>
              <a:buFont typeface="Noto Symbol"/>
              <a:buChar char=""/>
              <a:defRPr/>
            </a:lvl1pPr>
            <a:lvl2pPr indent="-194309" lvl="1" marL="742950" rtl="0" algn="l">
              <a:spcBef>
                <a:spcPts val="1000"/>
              </a:spcBef>
              <a:spcAft>
                <a:spcPts val="0"/>
              </a:spcAft>
              <a:buClr>
                <a:schemeClr val="accent1"/>
              </a:buClr>
              <a:buFont typeface="Noto Symbol"/>
              <a:buChar char=""/>
              <a:defRPr/>
            </a:lvl2pPr>
            <a:lvl3pPr indent="-147319" lvl="2" marL="1143000" rtl="0" algn="l">
              <a:spcBef>
                <a:spcPts val="1000"/>
              </a:spcBef>
              <a:spcAft>
                <a:spcPts val="0"/>
              </a:spcAft>
              <a:buClr>
                <a:schemeClr val="accent1"/>
              </a:buClr>
              <a:buFont typeface="Noto Symbol"/>
              <a:buChar char=""/>
              <a:defRPr/>
            </a:lvl3pPr>
            <a:lvl4pPr indent="-157480" lvl="3" marL="1600200" rtl="0" algn="l">
              <a:spcBef>
                <a:spcPts val="1000"/>
              </a:spcBef>
              <a:spcAft>
                <a:spcPts val="0"/>
              </a:spcAft>
              <a:buClr>
                <a:schemeClr val="accent1"/>
              </a:buClr>
              <a:buFont typeface="Noto Symbol"/>
              <a:buChar char=""/>
              <a:defRPr/>
            </a:lvl4pPr>
            <a:lvl5pPr indent="-157479" lvl="4" marL="2057400" rtl="0" algn="l">
              <a:spcBef>
                <a:spcPts val="1000"/>
              </a:spcBef>
              <a:spcAft>
                <a:spcPts val="0"/>
              </a:spcAft>
              <a:buClr>
                <a:schemeClr val="accent1"/>
              </a:buClr>
              <a:buFont typeface="Noto Symbol"/>
              <a:buChar char=""/>
              <a:defRPr/>
            </a:lvl5pPr>
            <a:lvl6pPr indent="-157479" lvl="5" marL="2514600" rtl="0" algn="l">
              <a:spcBef>
                <a:spcPts val="1000"/>
              </a:spcBef>
              <a:spcAft>
                <a:spcPts val="0"/>
              </a:spcAft>
              <a:buClr>
                <a:schemeClr val="accent1"/>
              </a:buClr>
              <a:buFont typeface="Noto Symbol"/>
              <a:buChar char=""/>
              <a:defRPr/>
            </a:lvl6pPr>
            <a:lvl7pPr indent="-157479" lvl="6" marL="2971800" rtl="0" algn="l">
              <a:spcBef>
                <a:spcPts val="1000"/>
              </a:spcBef>
              <a:spcAft>
                <a:spcPts val="0"/>
              </a:spcAft>
              <a:buClr>
                <a:schemeClr val="accent1"/>
              </a:buClr>
              <a:buFont typeface="Noto Symbol"/>
              <a:buChar char=""/>
              <a:defRPr/>
            </a:lvl7pPr>
            <a:lvl8pPr indent="-157479" lvl="7" marL="3429000" rtl="0" algn="l">
              <a:spcBef>
                <a:spcPts val="1000"/>
              </a:spcBef>
              <a:spcAft>
                <a:spcPts val="0"/>
              </a:spcAft>
              <a:buClr>
                <a:schemeClr val="accent1"/>
              </a:buClr>
              <a:buFont typeface="Noto Symbol"/>
              <a:buChar char=""/>
              <a:defRPr/>
            </a:lvl8pPr>
            <a:lvl9pPr indent="-157479" lvl="8" marL="3886200" rtl="0" algn="l">
              <a:spcBef>
                <a:spcPts val="1000"/>
              </a:spcBef>
              <a:spcAft>
                <a:spcPts val="0"/>
              </a:spcAft>
              <a:buClr>
                <a:schemeClr val="accent1"/>
              </a:buClr>
              <a:buFont typeface="Noto Symbol"/>
              <a:buChar char=""/>
              <a:defRPr/>
            </a:lvl9pPr>
          </a:lstStyle>
          <a:p/>
        </p:txBody>
      </p:sp>
      <p:sp>
        <p:nvSpPr>
          <p:cNvPr id="140" name="Shape 140"/>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41" name="Shape 141"/>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42" name="Shape 142"/>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55" name="Shape 155"/>
        <p:cNvGrpSpPr/>
        <p:nvPr/>
      </p:nvGrpSpPr>
      <p:grpSpPr>
        <a:xfrm>
          <a:off x="0" y="0"/>
          <a:ext cx="0" cy="0"/>
          <a:chOff x="0" y="0"/>
          <a:chExt cx="0" cy="0"/>
        </a:xfrm>
      </p:grpSpPr>
      <p:sp>
        <p:nvSpPr>
          <p:cNvPr id="156" name="Shape 156"/>
          <p:cNvSpPr txBox="1"/>
          <p:nvPr>
            <p:ph type="title"/>
          </p:nvPr>
        </p:nvSpPr>
        <p:spPr>
          <a:xfrm>
            <a:off x="646110" y="452718"/>
            <a:ext cx="9404700" cy="1400400"/>
          </a:xfrm>
          <a:prstGeom prst="rect">
            <a:avLst/>
          </a:prstGeom>
          <a:noFill/>
          <a:ln>
            <a:noFill/>
          </a:ln>
        </p:spPr>
        <p:txBody>
          <a:bodyPr anchorCtr="0" anchor="t" bIns="91425" lIns="91425" rIns="91425" tIns="91425"/>
          <a:lstStyle>
            <a:lvl1pPr lvl="0" rtl="0" algn="l">
              <a:spcBef>
                <a:spcPts val="0"/>
              </a:spcBef>
              <a:buClr>
                <a:schemeClr val="lt2"/>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57" name="Shape 157"/>
          <p:cNvSpPr txBox="1"/>
          <p:nvPr>
            <p:ph idx="1" type="body"/>
          </p:nvPr>
        </p:nvSpPr>
        <p:spPr>
          <a:xfrm>
            <a:off x="1103312" y="2052917"/>
            <a:ext cx="8946600" cy="4195500"/>
          </a:xfrm>
          <a:prstGeom prst="rect">
            <a:avLst/>
          </a:prstGeom>
          <a:noFill/>
          <a:ln>
            <a:noFill/>
          </a:ln>
        </p:spPr>
        <p:txBody>
          <a:bodyPr anchorCtr="0" anchor="t" bIns="91425" lIns="91425" rIns="91425" tIns="91425"/>
          <a:lstStyle>
            <a:lvl1pPr indent="-241300" lvl="0" marL="342900" rtl="0" algn="l">
              <a:spcBef>
                <a:spcPts val="1000"/>
              </a:spcBef>
              <a:spcAft>
                <a:spcPts val="0"/>
              </a:spcAft>
              <a:buClr>
                <a:schemeClr val="accent1"/>
              </a:buClr>
              <a:buFont typeface="Noto Symbol"/>
              <a:buChar char=""/>
              <a:defRPr/>
            </a:lvl1pPr>
            <a:lvl2pPr indent="-194309" lvl="1" marL="742950" rtl="0" algn="l">
              <a:spcBef>
                <a:spcPts val="1000"/>
              </a:spcBef>
              <a:spcAft>
                <a:spcPts val="0"/>
              </a:spcAft>
              <a:buClr>
                <a:schemeClr val="accent1"/>
              </a:buClr>
              <a:buFont typeface="Noto Symbol"/>
              <a:buChar char=""/>
              <a:defRPr/>
            </a:lvl2pPr>
            <a:lvl3pPr indent="-147319" lvl="2" marL="1143000" rtl="0" algn="l">
              <a:spcBef>
                <a:spcPts val="1000"/>
              </a:spcBef>
              <a:spcAft>
                <a:spcPts val="0"/>
              </a:spcAft>
              <a:buClr>
                <a:schemeClr val="accent1"/>
              </a:buClr>
              <a:buFont typeface="Noto Symbol"/>
              <a:buChar char=""/>
              <a:defRPr/>
            </a:lvl3pPr>
            <a:lvl4pPr indent="-157480" lvl="3" marL="1600200" rtl="0" algn="l">
              <a:spcBef>
                <a:spcPts val="1000"/>
              </a:spcBef>
              <a:spcAft>
                <a:spcPts val="0"/>
              </a:spcAft>
              <a:buClr>
                <a:schemeClr val="accent1"/>
              </a:buClr>
              <a:buFont typeface="Noto Symbol"/>
              <a:buChar char=""/>
              <a:defRPr/>
            </a:lvl4pPr>
            <a:lvl5pPr indent="-157479" lvl="4" marL="2057400" rtl="0" algn="l">
              <a:spcBef>
                <a:spcPts val="1000"/>
              </a:spcBef>
              <a:spcAft>
                <a:spcPts val="0"/>
              </a:spcAft>
              <a:buClr>
                <a:schemeClr val="accent1"/>
              </a:buClr>
              <a:buFont typeface="Noto Symbol"/>
              <a:buChar char=""/>
              <a:defRPr/>
            </a:lvl5pPr>
            <a:lvl6pPr indent="-157479" lvl="5" marL="2514600" rtl="0" algn="l">
              <a:spcBef>
                <a:spcPts val="1000"/>
              </a:spcBef>
              <a:spcAft>
                <a:spcPts val="0"/>
              </a:spcAft>
              <a:buClr>
                <a:schemeClr val="accent1"/>
              </a:buClr>
              <a:buFont typeface="Noto Symbol"/>
              <a:buChar char=""/>
              <a:defRPr/>
            </a:lvl6pPr>
            <a:lvl7pPr indent="-157479" lvl="6" marL="2971800" rtl="0" algn="l">
              <a:spcBef>
                <a:spcPts val="1000"/>
              </a:spcBef>
              <a:spcAft>
                <a:spcPts val="0"/>
              </a:spcAft>
              <a:buClr>
                <a:schemeClr val="accent1"/>
              </a:buClr>
              <a:buFont typeface="Noto Symbol"/>
              <a:buChar char=""/>
              <a:defRPr/>
            </a:lvl7pPr>
            <a:lvl8pPr indent="-157479" lvl="7" marL="3429000" rtl="0" algn="l">
              <a:spcBef>
                <a:spcPts val="1000"/>
              </a:spcBef>
              <a:spcAft>
                <a:spcPts val="0"/>
              </a:spcAft>
              <a:buClr>
                <a:schemeClr val="accent1"/>
              </a:buClr>
              <a:buFont typeface="Noto Symbol"/>
              <a:buChar char=""/>
              <a:defRPr/>
            </a:lvl8pPr>
            <a:lvl9pPr indent="-157479" lvl="8" marL="3886200" rtl="0" algn="l">
              <a:spcBef>
                <a:spcPts val="1000"/>
              </a:spcBef>
              <a:spcAft>
                <a:spcPts val="0"/>
              </a:spcAft>
              <a:buClr>
                <a:schemeClr val="accent1"/>
              </a:buClr>
              <a:buFont typeface="Noto Symbol"/>
              <a:buChar char=""/>
              <a:defRPr/>
            </a:lvl9pPr>
          </a:lstStyle>
          <a:p/>
        </p:txBody>
      </p:sp>
      <p:sp>
        <p:nvSpPr>
          <p:cNvPr id="158" name="Shape 158"/>
          <p:cNvSpPr txBox="1"/>
          <p:nvPr>
            <p:ph idx="10" type="dt"/>
          </p:nvPr>
        </p:nvSpPr>
        <p:spPr>
          <a:xfrm rot="5400000">
            <a:off x="10155638" y="1790700"/>
            <a:ext cx="990599" cy="3048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59" name="Shape 159"/>
          <p:cNvSpPr txBox="1"/>
          <p:nvPr>
            <p:ph idx="11" type="ftr"/>
          </p:nvPr>
        </p:nvSpPr>
        <p:spPr>
          <a:xfrm rot="5400000">
            <a:off x="8951571" y="3225300"/>
            <a:ext cx="3859800" cy="3048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60" name="Shape 160"/>
          <p:cNvSpPr txBox="1"/>
          <p:nvPr>
            <p:ph idx="12" type="sldNum"/>
          </p:nvPr>
        </p:nvSpPr>
        <p:spPr>
          <a:xfrm>
            <a:off x="10352539" y="295729"/>
            <a:ext cx="838200" cy="767700"/>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61" name="Shape 161"/>
        <p:cNvGrpSpPr/>
        <p:nvPr/>
      </p:nvGrpSpPr>
      <p:grpSpPr>
        <a:xfrm>
          <a:off x="0" y="0"/>
          <a:ext cx="0" cy="0"/>
          <a:chOff x="0" y="0"/>
          <a:chExt cx="0" cy="0"/>
        </a:xfrm>
      </p:grpSpPr>
      <p:sp>
        <p:nvSpPr>
          <p:cNvPr id="162" name="Shape 162"/>
          <p:cNvSpPr txBox="1"/>
          <p:nvPr>
            <p:ph type="title"/>
          </p:nvPr>
        </p:nvSpPr>
        <p:spPr>
          <a:xfrm>
            <a:off x="646110" y="452718"/>
            <a:ext cx="9404700" cy="14004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63" name="Shape 163"/>
          <p:cNvSpPr txBox="1"/>
          <p:nvPr>
            <p:ph idx="1" type="body"/>
          </p:nvPr>
        </p:nvSpPr>
        <p:spPr>
          <a:xfrm>
            <a:off x="1103312" y="1905000"/>
            <a:ext cx="4396200" cy="576300"/>
          </a:xfrm>
          <a:prstGeom prst="rect">
            <a:avLst/>
          </a:prstGeom>
          <a:noFill/>
          <a:ln>
            <a:noFill/>
          </a:ln>
        </p:spPr>
        <p:txBody>
          <a:bodyPr anchorCtr="0" anchor="b" bIns="91425" lIns="91425" rIns="91425" tIns="91425"/>
          <a:lstStyle>
            <a:lvl1pPr indent="0" lvl="0" marL="0" rtl="0">
              <a:spcBef>
                <a:spcPts val="0"/>
              </a:spcBef>
              <a:buClr>
                <a:schemeClr val="accent1"/>
              </a:buClr>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164" name="Shape 164"/>
          <p:cNvSpPr txBox="1"/>
          <p:nvPr>
            <p:ph idx="2" type="body"/>
          </p:nvPr>
        </p:nvSpPr>
        <p:spPr>
          <a:xfrm>
            <a:off x="1103312" y="2514600"/>
            <a:ext cx="4396200" cy="37416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65" name="Shape 165"/>
          <p:cNvSpPr txBox="1"/>
          <p:nvPr>
            <p:ph idx="3" type="body"/>
          </p:nvPr>
        </p:nvSpPr>
        <p:spPr>
          <a:xfrm>
            <a:off x="5654494" y="1905000"/>
            <a:ext cx="4396199" cy="576300"/>
          </a:xfrm>
          <a:prstGeom prst="rect">
            <a:avLst/>
          </a:prstGeom>
          <a:noFill/>
          <a:ln>
            <a:noFill/>
          </a:ln>
        </p:spPr>
        <p:txBody>
          <a:bodyPr anchorCtr="0" anchor="b" bIns="91425" lIns="91425" rIns="91425" tIns="91425"/>
          <a:lstStyle>
            <a:lvl1pPr indent="0" lvl="0" marL="0" rtl="0">
              <a:spcBef>
                <a:spcPts val="0"/>
              </a:spcBef>
              <a:buClr>
                <a:schemeClr val="accent1"/>
              </a:buClr>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166" name="Shape 166"/>
          <p:cNvSpPr txBox="1"/>
          <p:nvPr>
            <p:ph idx="4" type="body"/>
          </p:nvPr>
        </p:nvSpPr>
        <p:spPr>
          <a:xfrm>
            <a:off x="5654494" y="2514600"/>
            <a:ext cx="4396199" cy="37416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67" name="Shape 167"/>
          <p:cNvSpPr txBox="1"/>
          <p:nvPr>
            <p:ph idx="10" type="dt"/>
          </p:nvPr>
        </p:nvSpPr>
        <p:spPr>
          <a:xfrm rot="5400000">
            <a:off x="10155638" y="1790700"/>
            <a:ext cx="990599" cy="3048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68" name="Shape 168"/>
          <p:cNvSpPr txBox="1"/>
          <p:nvPr>
            <p:ph idx="11" type="ftr"/>
          </p:nvPr>
        </p:nvSpPr>
        <p:spPr>
          <a:xfrm rot="5400000">
            <a:off x="8951571" y="3225300"/>
            <a:ext cx="3859800" cy="3048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69" name="Shape 169"/>
          <p:cNvSpPr txBox="1"/>
          <p:nvPr>
            <p:ph idx="12" type="sldNum"/>
          </p:nvPr>
        </p:nvSpPr>
        <p:spPr>
          <a:xfrm>
            <a:off x="10352539" y="295729"/>
            <a:ext cx="838200" cy="767700"/>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3" name="Shape 23"/>
        <p:cNvGrpSpPr/>
        <p:nvPr/>
      </p:nvGrpSpPr>
      <p:grpSpPr>
        <a:xfrm>
          <a:off x="0" y="0"/>
          <a:ext cx="0" cy="0"/>
          <a:chOff x="0" y="0"/>
          <a:chExt cx="0" cy="0"/>
        </a:xfrm>
      </p:grpSpPr>
      <p:sp>
        <p:nvSpPr>
          <p:cNvPr id="24" name="Shape 24"/>
          <p:cNvSpPr txBox="1"/>
          <p:nvPr>
            <p:ph type="ctrTitle"/>
          </p:nvPr>
        </p:nvSpPr>
        <p:spPr>
          <a:xfrm>
            <a:off x="1154954" y="1447800"/>
            <a:ext cx="8825657" cy="3329580"/>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Questrial"/>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25" name="Shape 25"/>
          <p:cNvSpPr txBox="1"/>
          <p:nvPr>
            <p:ph idx="1" type="subTitle"/>
          </p:nvPr>
        </p:nvSpPr>
        <p:spPr>
          <a:xfrm>
            <a:off x="1154954" y="4777380"/>
            <a:ext cx="8825657" cy="861420"/>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ymbol"/>
              <a:buNone/>
              <a:defRPr/>
            </a:lvl1pPr>
            <a:lvl2pPr indent="0" lvl="1" marL="457200" marR="0" rtl="0" algn="ctr">
              <a:spcBef>
                <a:spcPts val="1000"/>
              </a:spcBef>
              <a:spcAft>
                <a:spcPts val="0"/>
              </a:spcAft>
              <a:buClr>
                <a:schemeClr val="accent1"/>
              </a:buClr>
              <a:buFont typeface="Noto Symbol"/>
              <a:buNone/>
              <a:defRPr/>
            </a:lvl2pPr>
            <a:lvl3pPr indent="0" lvl="2" marL="914400" marR="0" rtl="0" algn="ctr">
              <a:spcBef>
                <a:spcPts val="1000"/>
              </a:spcBef>
              <a:spcAft>
                <a:spcPts val="0"/>
              </a:spcAft>
              <a:buClr>
                <a:schemeClr val="accent1"/>
              </a:buClr>
              <a:buFont typeface="Noto Symbol"/>
              <a:buNone/>
              <a:defRPr/>
            </a:lvl3pPr>
            <a:lvl4pPr indent="0" lvl="3" marL="1371600" marR="0" rtl="0" algn="ctr">
              <a:spcBef>
                <a:spcPts val="1000"/>
              </a:spcBef>
              <a:spcAft>
                <a:spcPts val="0"/>
              </a:spcAft>
              <a:buClr>
                <a:schemeClr val="accent1"/>
              </a:buClr>
              <a:buFont typeface="Noto Symbol"/>
              <a:buNone/>
              <a:defRPr/>
            </a:lvl4pPr>
            <a:lvl5pPr indent="0" lvl="4" marL="1828800" marR="0" rtl="0" algn="ctr">
              <a:spcBef>
                <a:spcPts val="1000"/>
              </a:spcBef>
              <a:spcAft>
                <a:spcPts val="0"/>
              </a:spcAft>
              <a:buClr>
                <a:schemeClr val="accent1"/>
              </a:buClr>
              <a:buFont typeface="Noto Symbol"/>
              <a:buNone/>
              <a:defRPr/>
            </a:lvl5pPr>
            <a:lvl6pPr indent="0" lvl="5" marL="2286000" marR="0" rtl="0" algn="ctr">
              <a:spcBef>
                <a:spcPts val="1000"/>
              </a:spcBef>
              <a:spcAft>
                <a:spcPts val="0"/>
              </a:spcAft>
              <a:buClr>
                <a:schemeClr val="accent1"/>
              </a:buClr>
              <a:buFont typeface="Noto Symbol"/>
              <a:buNone/>
              <a:defRPr/>
            </a:lvl6pPr>
            <a:lvl7pPr indent="0" lvl="6" marL="2743200" marR="0" rtl="0" algn="ctr">
              <a:spcBef>
                <a:spcPts val="1000"/>
              </a:spcBef>
              <a:spcAft>
                <a:spcPts val="0"/>
              </a:spcAft>
              <a:buClr>
                <a:schemeClr val="accent1"/>
              </a:buClr>
              <a:buFont typeface="Noto Symbol"/>
              <a:buNone/>
              <a:defRPr/>
            </a:lvl7pPr>
            <a:lvl8pPr indent="0" lvl="7" marL="3200400" marR="0" rtl="0" algn="ctr">
              <a:spcBef>
                <a:spcPts val="1000"/>
              </a:spcBef>
              <a:spcAft>
                <a:spcPts val="0"/>
              </a:spcAft>
              <a:buClr>
                <a:schemeClr val="accent1"/>
              </a:buClr>
              <a:buFont typeface="Noto Symbol"/>
              <a:buNone/>
              <a:defRPr/>
            </a:lvl8pPr>
            <a:lvl9pPr indent="0" lvl="8" marL="3657600" marR="0" rtl="0" algn="ctr">
              <a:spcBef>
                <a:spcPts val="1000"/>
              </a:spcBef>
              <a:spcAft>
                <a:spcPts val="0"/>
              </a:spcAft>
              <a:buClr>
                <a:schemeClr val="accent1"/>
              </a:buClr>
              <a:buFont typeface="Noto Symbol"/>
              <a:buNone/>
              <a:defRPr/>
            </a:lvl9pPr>
          </a:lstStyle>
          <a:p/>
        </p:txBody>
      </p:sp>
      <p:sp>
        <p:nvSpPr>
          <p:cNvPr id="26" name="Shape 26"/>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7" name="Shape 27"/>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8" name="Shape 28"/>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70" name="Shape 170"/>
        <p:cNvGrpSpPr/>
        <p:nvPr/>
      </p:nvGrpSpPr>
      <p:grpSpPr>
        <a:xfrm>
          <a:off x="0" y="0"/>
          <a:ext cx="0" cy="0"/>
          <a:chOff x="0" y="0"/>
          <a:chExt cx="0" cy="0"/>
        </a:xfrm>
      </p:grpSpPr>
      <p:sp>
        <p:nvSpPr>
          <p:cNvPr id="171" name="Shape 171"/>
          <p:cNvSpPr txBox="1"/>
          <p:nvPr>
            <p:ph type="title"/>
          </p:nvPr>
        </p:nvSpPr>
        <p:spPr>
          <a:xfrm>
            <a:off x="646110" y="452718"/>
            <a:ext cx="9404700" cy="1400400"/>
          </a:xfrm>
          <a:prstGeom prst="rect">
            <a:avLst/>
          </a:prstGeom>
          <a:noFill/>
          <a:ln>
            <a:noFill/>
          </a:ln>
        </p:spPr>
        <p:txBody>
          <a:bodyPr anchorCtr="0" anchor="t" bIns="91425" lIns="91425" rIns="91425" tIns="91425"/>
          <a:lstStyle>
            <a:lvl1pPr lvl="0" rtl="0" algn="l">
              <a:spcBef>
                <a:spcPts val="0"/>
              </a:spcBef>
              <a:buClr>
                <a:schemeClr val="lt2"/>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72" name="Shape 172"/>
          <p:cNvSpPr txBox="1"/>
          <p:nvPr>
            <p:ph idx="1" type="body"/>
          </p:nvPr>
        </p:nvSpPr>
        <p:spPr>
          <a:xfrm>
            <a:off x="1103312" y="2060575"/>
            <a:ext cx="4396200" cy="41958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73" name="Shape 173"/>
          <p:cNvSpPr txBox="1"/>
          <p:nvPr>
            <p:ph idx="2" type="body"/>
          </p:nvPr>
        </p:nvSpPr>
        <p:spPr>
          <a:xfrm>
            <a:off x="5654492" y="2056091"/>
            <a:ext cx="4396200" cy="42003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74" name="Shape 174"/>
          <p:cNvSpPr txBox="1"/>
          <p:nvPr>
            <p:ph idx="10" type="dt"/>
          </p:nvPr>
        </p:nvSpPr>
        <p:spPr>
          <a:xfrm rot="5400000">
            <a:off x="10155638" y="1790700"/>
            <a:ext cx="990599" cy="3048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75" name="Shape 175"/>
          <p:cNvSpPr txBox="1"/>
          <p:nvPr>
            <p:ph idx="11" type="ftr"/>
          </p:nvPr>
        </p:nvSpPr>
        <p:spPr>
          <a:xfrm rot="5400000">
            <a:off x="8951571" y="3225300"/>
            <a:ext cx="3859800" cy="3048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76" name="Shape 176"/>
          <p:cNvSpPr txBox="1"/>
          <p:nvPr>
            <p:ph idx="12" type="sldNum"/>
          </p:nvPr>
        </p:nvSpPr>
        <p:spPr>
          <a:xfrm>
            <a:off x="10352539" y="295729"/>
            <a:ext cx="838200" cy="767700"/>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77" name="Shape 177"/>
        <p:cNvGrpSpPr/>
        <p:nvPr/>
      </p:nvGrpSpPr>
      <p:grpSpPr>
        <a:xfrm>
          <a:off x="0" y="0"/>
          <a:ext cx="0" cy="0"/>
          <a:chOff x="0" y="0"/>
          <a:chExt cx="0" cy="0"/>
        </a:xfrm>
      </p:grpSpPr>
      <p:sp>
        <p:nvSpPr>
          <p:cNvPr id="178" name="Shape 178"/>
          <p:cNvSpPr txBox="1"/>
          <p:nvPr>
            <p:ph type="ctrTitle"/>
          </p:nvPr>
        </p:nvSpPr>
        <p:spPr>
          <a:xfrm>
            <a:off x="1154954" y="1447800"/>
            <a:ext cx="8825700" cy="3329700"/>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Questrial"/>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179" name="Shape 179"/>
          <p:cNvSpPr txBox="1"/>
          <p:nvPr>
            <p:ph idx="1" type="subTitle"/>
          </p:nvPr>
        </p:nvSpPr>
        <p:spPr>
          <a:xfrm>
            <a:off x="1154954" y="4777380"/>
            <a:ext cx="8825700" cy="861300"/>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ymbol"/>
              <a:buNone/>
              <a:defRPr/>
            </a:lvl1pPr>
            <a:lvl2pPr indent="0" lvl="1" marL="457200" marR="0" rtl="0" algn="ctr">
              <a:spcBef>
                <a:spcPts val="1000"/>
              </a:spcBef>
              <a:spcAft>
                <a:spcPts val="0"/>
              </a:spcAft>
              <a:buClr>
                <a:schemeClr val="accent1"/>
              </a:buClr>
              <a:buFont typeface="Noto Symbol"/>
              <a:buNone/>
              <a:defRPr/>
            </a:lvl2pPr>
            <a:lvl3pPr indent="0" lvl="2" marL="914400" marR="0" rtl="0" algn="ctr">
              <a:spcBef>
                <a:spcPts val="1000"/>
              </a:spcBef>
              <a:spcAft>
                <a:spcPts val="0"/>
              </a:spcAft>
              <a:buClr>
                <a:schemeClr val="accent1"/>
              </a:buClr>
              <a:buFont typeface="Noto Symbol"/>
              <a:buNone/>
              <a:defRPr/>
            </a:lvl3pPr>
            <a:lvl4pPr indent="0" lvl="3" marL="1371600" marR="0" rtl="0" algn="ctr">
              <a:spcBef>
                <a:spcPts val="1000"/>
              </a:spcBef>
              <a:spcAft>
                <a:spcPts val="0"/>
              </a:spcAft>
              <a:buClr>
                <a:schemeClr val="accent1"/>
              </a:buClr>
              <a:buFont typeface="Noto Symbol"/>
              <a:buNone/>
              <a:defRPr/>
            </a:lvl4pPr>
            <a:lvl5pPr indent="0" lvl="4" marL="1828800" marR="0" rtl="0" algn="ctr">
              <a:spcBef>
                <a:spcPts val="1000"/>
              </a:spcBef>
              <a:spcAft>
                <a:spcPts val="0"/>
              </a:spcAft>
              <a:buClr>
                <a:schemeClr val="accent1"/>
              </a:buClr>
              <a:buFont typeface="Noto Symbol"/>
              <a:buNone/>
              <a:defRPr/>
            </a:lvl5pPr>
            <a:lvl6pPr indent="0" lvl="5" marL="2286000" marR="0" rtl="0" algn="ctr">
              <a:spcBef>
                <a:spcPts val="1000"/>
              </a:spcBef>
              <a:spcAft>
                <a:spcPts val="0"/>
              </a:spcAft>
              <a:buClr>
                <a:schemeClr val="accent1"/>
              </a:buClr>
              <a:buFont typeface="Noto Symbol"/>
              <a:buNone/>
              <a:defRPr/>
            </a:lvl6pPr>
            <a:lvl7pPr indent="0" lvl="6" marL="2743200" marR="0" rtl="0" algn="ctr">
              <a:spcBef>
                <a:spcPts val="1000"/>
              </a:spcBef>
              <a:spcAft>
                <a:spcPts val="0"/>
              </a:spcAft>
              <a:buClr>
                <a:schemeClr val="accent1"/>
              </a:buClr>
              <a:buFont typeface="Noto Symbol"/>
              <a:buNone/>
              <a:defRPr/>
            </a:lvl7pPr>
            <a:lvl8pPr indent="0" lvl="7" marL="3200400" marR="0" rtl="0" algn="ctr">
              <a:spcBef>
                <a:spcPts val="1000"/>
              </a:spcBef>
              <a:spcAft>
                <a:spcPts val="0"/>
              </a:spcAft>
              <a:buClr>
                <a:schemeClr val="accent1"/>
              </a:buClr>
              <a:buFont typeface="Noto Symbol"/>
              <a:buNone/>
              <a:defRPr/>
            </a:lvl8pPr>
            <a:lvl9pPr indent="0" lvl="8" marL="3657600" marR="0" rtl="0" algn="ctr">
              <a:spcBef>
                <a:spcPts val="1000"/>
              </a:spcBef>
              <a:spcAft>
                <a:spcPts val="0"/>
              </a:spcAft>
              <a:buClr>
                <a:schemeClr val="accent1"/>
              </a:buClr>
              <a:buFont typeface="Noto Symbol"/>
              <a:buNone/>
              <a:defRPr/>
            </a:lvl9pPr>
          </a:lstStyle>
          <a:p/>
        </p:txBody>
      </p:sp>
      <p:sp>
        <p:nvSpPr>
          <p:cNvPr id="180" name="Shape 180"/>
          <p:cNvSpPr txBox="1"/>
          <p:nvPr>
            <p:ph idx="10" type="dt"/>
          </p:nvPr>
        </p:nvSpPr>
        <p:spPr>
          <a:xfrm rot="5400000">
            <a:off x="10155638" y="1790700"/>
            <a:ext cx="990599" cy="3048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81" name="Shape 181"/>
          <p:cNvSpPr txBox="1"/>
          <p:nvPr>
            <p:ph idx="11" type="ftr"/>
          </p:nvPr>
        </p:nvSpPr>
        <p:spPr>
          <a:xfrm rot="5400000">
            <a:off x="8951571" y="3225300"/>
            <a:ext cx="3859800" cy="3048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82" name="Shape 182"/>
          <p:cNvSpPr txBox="1"/>
          <p:nvPr>
            <p:ph idx="12" type="sldNum"/>
          </p:nvPr>
        </p:nvSpPr>
        <p:spPr>
          <a:xfrm>
            <a:off x="10352539" y="295729"/>
            <a:ext cx="838200" cy="767700"/>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83" name="Shape 183"/>
        <p:cNvGrpSpPr/>
        <p:nvPr/>
      </p:nvGrpSpPr>
      <p:grpSpPr>
        <a:xfrm>
          <a:off x="0" y="0"/>
          <a:ext cx="0" cy="0"/>
          <a:chOff x="0" y="0"/>
          <a:chExt cx="0" cy="0"/>
        </a:xfrm>
      </p:grpSpPr>
      <p:sp>
        <p:nvSpPr>
          <p:cNvPr id="184" name="Shape 184"/>
          <p:cNvSpPr txBox="1"/>
          <p:nvPr>
            <p:ph type="title"/>
          </p:nvPr>
        </p:nvSpPr>
        <p:spPr>
          <a:xfrm>
            <a:off x="1154955" y="2861733"/>
            <a:ext cx="8825700" cy="1915500"/>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85" name="Shape 185"/>
          <p:cNvSpPr txBox="1"/>
          <p:nvPr>
            <p:ph idx="1" type="body"/>
          </p:nvPr>
        </p:nvSpPr>
        <p:spPr>
          <a:xfrm>
            <a:off x="1154954" y="4777380"/>
            <a:ext cx="8825700" cy="860400"/>
          </a:xfrm>
          <a:prstGeom prst="rect">
            <a:avLst/>
          </a:prstGeom>
          <a:noFill/>
          <a:ln>
            <a:noFill/>
          </a:ln>
        </p:spPr>
        <p:txBody>
          <a:bodyPr anchorCtr="0" anchor="t" bIns="91425" lIns="91425" rIns="91425" tIns="91425"/>
          <a:lstStyle>
            <a:lvl1pPr indent="0" lvl="0" marL="0" rtl="0" algn="l">
              <a:spcBef>
                <a:spcPts val="0"/>
              </a:spcBef>
              <a:buClr>
                <a:schemeClr val="accent1"/>
              </a:buClr>
              <a:buFont typeface="Questrial"/>
              <a:buNone/>
              <a:defRPr/>
            </a:lvl1pPr>
            <a:lvl2pPr indent="0" lvl="1" marL="457200" rtl="0">
              <a:spcBef>
                <a:spcPts val="0"/>
              </a:spcBef>
              <a:buClr>
                <a:schemeClr val="lt1"/>
              </a:buClr>
              <a:buFont typeface="Questrial"/>
              <a:buNone/>
              <a:defRPr/>
            </a:lvl2pPr>
            <a:lvl3pPr indent="0" lvl="2" marL="914400" rtl="0">
              <a:spcBef>
                <a:spcPts val="0"/>
              </a:spcBef>
              <a:buClr>
                <a:schemeClr val="lt1"/>
              </a:buClr>
              <a:buFont typeface="Questrial"/>
              <a:buNone/>
              <a:defRPr/>
            </a:lvl3pPr>
            <a:lvl4pPr indent="0" lvl="3" marL="1371600" rtl="0">
              <a:spcBef>
                <a:spcPts val="0"/>
              </a:spcBef>
              <a:buClr>
                <a:schemeClr val="lt1"/>
              </a:buClr>
              <a:buFont typeface="Questrial"/>
              <a:buNone/>
              <a:defRPr/>
            </a:lvl4pPr>
            <a:lvl5pPr indent="0" lvl="4" marL="1828800" rtl="0">
              <a:spcBef>
                <a:spcPts val="0"/>
              </a:spcBef>
              <a:buClr>
                <a:schemeClr val="lt1"/>
              </a:buClr>
              <a:buFont typeface="Questrial"/>
              <a:buNone/>
              <a:defRPr/>
            </a:lvl5pPr>
            <a:lvl6pPr indent="0" lvl="5" marL="2286000" rtl="0">
              <a:spcBef>
                <a:spcPts val="0"/>
              </a:spcBef>
              <a:buClr>
                <a:schemeClr val="lt1"/>
              </a:buClr>
              <a:buFont typeface="Questrial"/>
              <a:buNone/>
              <a:defRPr/>
            </a:lvl6pPr>
            <a:lvl7pPr indent="0" lvl="6" marL="2743200" rtl="0">
              <a:spcBef>
                <a:spcPts val="0"/>
              </a:spcBef>
              <a:buClr>
                <a:schemeClr val="lt1"/>
              </a:buClr>
              <a:buFont typeface="Questrial"/>
              <a:buNone/>
              <a:defRPr/>
            </a:lvl7pPr>
            <a:lvl8pPr indent="0" lvl="7" marL="3200400" rtl="0">
              <a:spcBef>
                <a:spcPts val="0"/>
              </a:spcBef>
              <a:buClr>
                <a:schemeClr val="lt1"/>
              </a:buClr>
              <a:buFont typeface="Questrial"/>
              <a:buNone/>
              <a:defRPr/>
            </a:lvl8pPr>
            <a:lvl9pPr indent="0" lvl="8" marL="3657600" rtl="0">
              <a:spcBef>
                <a:spcPts val="0"/>
              </a:spcBef>
              <a:buClr>
                <a:schemeClr val="lt1"/>
              </a:buClr>
              <a:buFont typeface="Questrial"/>
              <a:buNone/>
              <a:defRPr/>
            </a:lvl9pPr>
          </a:lstStyle>
          <a:p/>
        </p:txBody>
      </p:sp>
      <p:sp>
        <p:nvSpPr>
          <p:cNvPr id="186" name="Shape 186"/>
          <p:cNvSpPr txBox="1"/>
          <p:nvPr>
            <p:ph idx="10" type="dt"/>
          </p:nvPr>
        </p:nvSpPr>
        <p:spPr>
          <a:xfrm rot="5400000">
            <a:off x="10155638" y="1790700"/>
            <a:ext cx="990599" cy="3048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87" name="Shape 187"/>
          <p:cNvSpPr txBox="1"/>
          <p:nvPr>
            <p:ph idx="11" type="ftr"/>
          </p:nvPr>
        </p:nvSpPr>
        <p:spPr>
          <a:xfrm rot="5400000">
            <a:off x="8951571" y="3225300"/>
            <a:ext cx="3859800" cy="3048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88" name="Shape 188"/>
          <p:cNvSpPr txBox="1"/>
          <p:nvPr>
            <p:ph idx="12" type="sldNum"/>
          </p:nvPr>
        </p:nvSpPr>
        <p:spPr>
          <a:xfrm>
            <a:off x="10352539" y="295729"/>
            <a:ext cx="838200" cy="767700"/>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89" name="Shape 189"/>
        <p:cNvGrpSpPr/>
        <p:nvPr/>
      </p:nvGrpSpPr>
      <p:grpSpPr>
        <a:xfrm>
          <a:off x="0" y="0"/>
          <a:ext cx="0" cy="0"/>
          <a:chOff x="0" y="0"/>
          <a:chExt cx="0" cy="0"/>
        </a:xfrm>
      </p:grpSpPr>
      <p:sp>
        <p:nvSpPr>
          <p:cNvPr id="190" name="Shape 190"/>
          <p:cNvSpPr txBox="1"/>
          <p:nvPr>
            <p:ph type="title"/>
          </p:nvPr>
        </p:nvSpPr>
        <p:spPr>
          <a:xfrm>
            <a:off x="646110" y="452718"/>
            <a:ext cx="9404700" cy="1400400"/>
          </a:xfrm>
          <a:prstGeom prst="rect">
            <a:avLst/>
          </a:prstGeom>
          <a:noFill/>
          <a:ln>
            <a:noFill/>
          </a:ln>
        </p:spPr>
        <p:txBody>
          <a:bodyPr anchorCtr="0" anchor="t" bIns="91425" lIns="91425" rIns="91425" tIns="91425"/>
          <a:lstStyle>
            <a:lvl1pPr lvl="0" rtl="0" algn="l">
              <a:spcBef>
                <a:spcPts val="0"/>
              </a:spcBef>
              <a:buClr>
                <a:schemeClr val="lt2"/>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1" name="Shape 191"/>
          <p:cNvSpPr txBox="1"/>
          <p:nvPr>
            <p:ph idx="10" type="dt"/>
          </p:nvPr>
        </p:nvSpPr>
        <p:spPr>
          <a:xfrm rot="5400000">
            <a:off x="10155638" y="1790700"/>
            <a:ext cx="990599" cy="3048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92" name="Shape 192"/>
          <p:cNvSpPr txBox="1"/>
          <p:nvPr>
            <p:ph idx="11" type="ftr"/>
          </p:nvPr>
        </p:nvSpPr>
        <p:spPr>
          <a:xfrm rot="5400000">
            <a:off x="8951571" y="3225300"/>
            <a:ext cx="3859800" cy="3048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93" name="Shape 193"/>
          <p:cNvSpPr txBox="1"/>
          <p:nvPr>
            <p:ph idx="12" type="sldNum"/>
          </p:nvPr>
        </p:nvSpPr>
        <p:spPr>
          <a:xfrm>
            <a:off x="10352539" y="295729"/>
            <a:ext cx="838200" cy="767700"/>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94" name="Shape 194"/>
        <p:cNvGrpSpPr/>
        <p:nvPr/>
      </p:nvGrpSpPr>
      <p:grpSpPr>
        <a:xfrm>
          <a:off x="0" y="0"/>
          <a:ext cx="0" cy="0"/>
          <a:chOff x="0" y="0"/>
          <a:chExt cx="0" cy="0"/>
        </a:xfrm>
      </p:grpSpPr>
      <p:sp>
        <p:nvSpPr>
          <p:cNvPr id="195" name="Shape 195"/>
          <p:cNvSpPr txBox="1"/>
          <p:nvPr>
            <p:ph idx="10" type="dt"/>
          </p:nvPr>
        </p:nvSpPr>
        <p:spPr>
          <a:xfrm rot="5400000">
            <a:off x="10155638" y="1790700"/>
            <a:ext cx="990599" cy="3048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96" name="Shape 196"/>
          <p:cNvSpPr txBox="1"/>
          <p:nvPr>
            <p:ph idx="11" type="ftr"/>
          </p:nvPr>
        </p:nvSpPr>
        <p:spPr>
          <a:xfrm rot="5400000">
            <a:off x="8951571" y="3225300"/>
            <a:ext cx="3859800" cy="3048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97" name="Shape 197"/>
          <p:cNvSpPr txBox="1"/>
          <p:nvPr>
            <p:ph idx="12" type="sldNum"/>
          </p:nvPr>
        </p:nvSpPr>
        <p:spPr>
          <a:xfrm>
            <a:off x="10352539" y="295729"/>
            <a:ext cx="838200" cy="767700"/>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98" name="Shape 198"/>
        <p:cNvGrpSpPr/>
        <p:nvPr/>
      </p:nvGrpSpPr>
      <p:grpSpPr>
        <a:xfrm>
          <a:off x="0" y="0"/>
          <a:ext cx="0" cy="0"/>
          <a:chOff x="0" y="0"/>
          <a:chExt cx="0" cy="0"/>
        </a:xfrm>
      </p:grpSpPr>
      <p:sp>
        <p:nvSpPr>
          <p:cNvPr id="199" name="Shape 199"/>
          <p:cNvSpPr txBox="1"/>
          <p:nvPr>
            <p:ph type="title"/>
          </p:nvPr>
        </p:nvSpPr>
        <p:spPr>
          <a:xfrm>
            <a:off x="1154954" y="1447800"/>
            <a:ext cx="3401100" cy="1447800"/>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00" name="Shape 200"/>
          <p:cNvSpPr txBox="1"/>
          <p:nvPr>
            <p:ph idx="1" type="body"/>
          </p:nvPr>
        </p:nvSpPr>
        <p:spPr>
          <a:xfrm>
            <a:off x="4784616" y="1447800"/>
            <a:ext cx="5196000" cy="4572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01" name="Shape 201"/>
          <p:cNvSpPr txBox="1"/>
          <p:nvPr>
            <p:ph idx="2" type="body"/>
          </p:nvPr>
        </p:nvSpPr>
        <p:spPr>
          <a:xfrm>
            <a:off x="1154954" y="3129280"/>
            <a:ext cx="3401100" cy="2895599"/>
          </a:xfrm>
          <a:prstGeom prst="rect">
            <a:avLst/>
          </a:prstGeom>
          <a:noFill/>
          <a:ln>
            <a:noFill/>
          </a:ln>
        </p:spPr>
        <p:txBody>
          <a:bodyPr anchorCtr="0" anchor="t" bIns="91425" lIns="91425" rIns="91425" tIns="91425"/>
          <a:lstStyle>
            <a:lvl1pPr indent="0" lvl="0" marL="0" rtl="0">
              <a:spcBef>
                <a:spcPts val="0"/>
              </a:spcBef>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202" name="Shape 202"/>
          <p:cNvSpPr txBox="1"/>
          <p:nvPr>
            <p:ph idx="10" type="dt"/>
          </p:nvPr>
        </p:nvSpPr>
        <p:spPr>
          <a:xfrm rot="5400000">
            <a:off x="10155638" y="1790700"/>
            <a:ext cx="990599" cy="3048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03" name="Shape 203"/>
          <p:cNvSpPr txBox="1"/>
          <p:nvPr>
            <p:ph idx="11" type="ftr"/>
          </p:nvPr>
        </p:nvSpPr>
        <p:spPr>
          <a:xfrm rot="5400000">
            <a:off x="8951571" y="3225300"/>
            <a:ext cx="3859800" cy="3048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04" name="Shape 204"/>
          <p:cNvSpPr txBox="1"/>
          <p:nvPr>
            <p:ph idx="12" type="sldNum"/>
          </p:nvPr>
        </p:nvSpPr>
        <p:spPr>
          <a:xfrm>
            <a:off x="10352539" y="295729"/>
            <a:ext cx="838200" cy="767700"/>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05" name="Shape 205"/>
        <p:cNvGrpSpPr/>
        <p:nvPr/>
      </p:nvGrpSpPr>
      <p:grpSpPr>
        <a:xfrm>
          <a:off x="0" y="0"/>
          <a:ext cx="0" cy="0"/>
          <a:chOff x="0" y="0"/>
          <a:chExt cx="0" cy="0"/>
        </a:xfrm>
      </p:grpSpPr>
      <p:sp>
        <p:nvSpPr>
          <p:cNvPr id="206" name="Shape 206"/>
          <p:cNvSpPr txBox="1"/>
          <p:nvPr>
            <p:ph type="title"/>
          </p:nvPr>
        </p:nvSpPr>
        <p:spPr>
          <a:xfrm>
            <a:off x="1153907" y="1854191"/>
            <a:ext cx="5092800" cy="1574700"/>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07" name="Shape 207"/>
          <p:cNvSpPr/>
          <p:nvPr>
            <p:ph idx="2" type="pic"/>
          </p:nvPr>
        </p:nvSpPr>
        <p:spPr>
          <a:xfrm>
            <a:off x="6949546" y="1143000"/>
            <a:ext cx="3200400" cy="4572000"/>
          </a:xfrm>
          <a:prstGeom prst="roundRect">
            <a:avLst>
              <a:gd fmla="val 1858" name="adj"/>
            </a:avLst>
          </a:prstGeom>
          <a:noFill/>
          <a:ln>
            <a:noFill/>
          </a:ln>
        </p:spPr>
        <p:txBody>
          <a:bodyPr anchorCtr="0" anchor="t" bIns="91425" lIns="91425" rIns="91425" tIns="91425"/>
          <a:lstStyle>
            <a:lvl1pPr indent="0" lvl="0" marL="0" marR="0" rtl="0" algn="ctr">
              <a:spcBef>
                <a:spcPts val="0"/>
              </a:spcBef>
              <a:buClr>
                <a:schemeClr val="lt1"/>
              </a:buClr>
              <a:buFont typeface="Questrial"/>
              <a:buNone/>
              <a:defRPr/>
            </a:lvl1pPr>
            <a:lvl2pPr indent="0" lvl="1" marL="457200" marR="0" rtl="0" algn="l">
              <a:spcBef>
                <a:spcPts val="0"/>
              </a:spcBef>
              <a:buClr>
                <a:schemeClr val="lt1"/>
              </a:buClr>
              <a:buFont typeface="Questrial"/>
              <a:buNone/>
              <a:defRPr/>
            </a:lvl2pPr>
            <a:lvl3pPr indent="0" lvl="2" marL="914400" marR="0" rtl="0" algn="l">
              <a:spcBef>
                <a:spcPts val="0"/>
              </a:spcBef>
              <a:buClr>
                <a:schemeClr val="lt1"/>
              </a:buClr>
              <a:buFont typeface="Questrial"/>
              <a:buNone/>
              <a:defRPr/>
            </a:lvl3pPr>
            <a:lvl4pPr indent="0" lvl="3" marL="1371600" marR="0" rtl="0" algn="l">
              <a:spcBef>
                <a:spcPts val="0"/>
              </a:spcBef>
              <a:buClr>
                <a:schemeClr val="lt1"/>
              </a:buClr>
              <a:buFont typeface="Questrial"/>
              <a:buNone/>
              <a:defRPr/>
            </a:lvl4pPr>
            <a:lvl5pPr indent="0" lvl="4" marL="1828800" marR="0" rtl="0" algn="l">
              <a:spcBef>
                <a:spcPts val="0"/>
              </a:spcBef>
              <a:buClr>
                <a:schemeClr val="lt1"/>
              </a:buClr>
              <a:buFont typeface="Questrial"/>
              <a:buNone/>
              <a:defRPr/>
            </a:lvl5pPr>
            <a:lvl6pPr indent="0" lvl="5" marL="2286000" marR="0" rtl="0" algn="l">
              <a:spcBef>
                <a:spcPts val="0"/>
              </a:spcBef>
              <a:buClr>
                <a:schemeClr val="lt1"/>
              </a:buClr>
              <a:buFont typeface="Questrial"/>
              <a:buNone/>
              <a:defRPr/>
            </a:lvl6pPr>
            <a:lvl7pPr indent="0" lvl="6" marL="2743200" marR="0" rtl="0" algn="l">
              <a:spcBef>
                <a:spcPts val="0"/>
              </a:spcBef>
              <a:buClr>
                <a:schemeClr val="lt1"/>
              </a:buClr>
              <a:buFont typeface="Questrial"/>
              <a:buNone/>
              <a:defRPr/>
            </a:lvl7pPr>
            <a:lvl8pPr indent="0" lvl="7" marL="3200400" marR="0" rtl="0" algn="l">
              <a:spcBef>
                <a:spcPts val="0"/>
              </a:spcBef>
              <a:buClr>
                <a:schemeClr val="lt1"/>
              </a:buClr>
              <a:buFont typeface="Questrial"/>
              <a:buNone/>
              <a:defRPr/>
            </a:lvl8pPr>
            <a:lvl9pPr indent="0" lvl="8" marL="3657600" marR="0" rtl="0" algn="l">
              <a:spcBef>
                <a:spcPts val="0"/>
              </a:spcBef>
              <a:buClr>
                <a:schemeClr val="lt1"/>
              </a:buClr>
              <a:buFont typeface="Questrial"/>
              <a:buNone/>
              <a:defRPr/>
            </a:lvl9pPr>
          </a:lstStyle>
          <a:p/>
        </p:txBody>
      </p:sp>
      <p:sp>
        <p:nvSpPr>
          <p:cNvPr id="208" name="Shape 208"/>
          <p:cNvSpPr txBox="1"/>
          <p:nvPr>
            <p:ph idx="1" type="body"/>
          </p:nvPr>
        </p:nvSpPr>
        <p:spPr>
          <a:xfrm>
            <a:off x="1154954" y="3657600"/>
            <a:ext cx="5085000" cy="1371600"/>
          </a:xfrm>
          <a:prstGeom prst="rect">
            <a:avLst/>
          </a:prstGeom>
          <a:noFill/>
          <a:ln>
            <a:noFill/>
          </a:ln>
        </p:spPr>
        <p:txBody>
          <a:bodyPr anchorCtr="0" anchor="t" bIns="91425" lIns="91425" rIns="91425" tIns="91425"/>
          <a:lstStyle>
            <a:lvl1pPr indent="0" lvl="0" marL="0" rtl="0">
              <a:spcBef>
                <a:spcPts val="0"/>
              </a:spcBef>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209" name="Shape 209"/>
          <p:cNvSpPr txBox="1"/>
          <p:nvPr>
            <p:ph idx="10" type="dt"/>
          </p:nvPr>
        </p:nvSpPr>
        <p:spPr>
          <a:xfrm rot="5400000">
            <a:off x="10155638" y="1790700"/>
            <a:ext cx="990599" cy="3048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10" name="Shape 210"/>
          <p:cNvSpPr txBox="1"/>
          <p:nvPr>
            <p:ph idx="11" type="ftr"/>
          </p:nvPr>
        </p:nvSpPr>
        <p:spPr>
          <a:xfrm rot="5400000">
            <a:off x="8951571" y="3225300"/>
            <a:ext cx="3859800" cy="3048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11" name="Shape 211"/>
          <p:cNvSpPr txBox="1"/>
          <p:nvPr>
            <p:ph idx="12" type="sldNum"/>
          </p:nvPr>
        </p:nvSpPr>
        <p:spPr>
          <a:xfrm>
            <a:off x="10352539" y="295729"/>
            <a:ext cx="838200" cy="767700"/>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anoramic Picture with Caption">
    <p:spTree>
      <p:nvGrpSpPr>
        <p:cNvPr id="212" name="Shape 212"/>
        <p:cNvGrpSpPr/>
        <p:nvPr/>
      </p:nvGrpSpPr>
      <p:grpSpPr>
        <a:xfrm>
          <a:off x="0" y="0"/>
          <a:ext cx="0" cy="0"/>
          <a:chOff x="0" y="0"/>
          <a:chExt cx="0" cy="0"/>
        </a:xfrm>
      </p:grpSpPr>
      <p:sp>
        <p:nvSpPr>
          <p:cNvPr id="213" name="Shape 213"/>
          <p:cNvSpPr txBox="1"/>
          <p:nvPr>
            <p:ph type="title"/>
          </p:nvPr>
        </p:nvSpPr>
        <p:spPr>
          <a:xfrm>
            <a:off x="1154955" y="4800587"/>
            <a:ext cx="8825700" cy="566700"/>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14" name="Shape 214"/>
          <p:cNvSpPr/>
          <p:nvPr>
            <p:ph idx="2" type="pic"/>
          </p:nvPr>
        </p:nvSpPr>
        <p:spPr>
          <a:xfrm>
            <a:off x="1154954" y="685800"/>
            <a:ext cx="8825700" cy="3640800"/>
          </a:xfrm>
          <a:prstGeom prst="roundRect">
            <a:avLst>
              <a:gd fmla="val 1858" name="adj"/>
            </a:avLst>
          </a:prstGeom>
          <a:noFill/>
          <a:ln>
            <a:noFill/>
          </a:ln>
        </p:spPr>
        <p:txBody>
          <a:bodyPr anchorCtr="0" anchor="t" bIns="91425" lIns="91425" rIns="91425" tIns="91425"/>
          <a:lstStyle>
            <a:lvl1pPr indent="0" lvl="0" marL="0" marR="0" rtl="0" algn="ctr">
              <a:spcBef>
                <a:spcPts val="0"/>
              </a:spcBef>
              <a:buClr>
                <a:schemeClr val="lt1"/>
              </a:buClr>
              <a:buFont typeface="Questrial"/>
              <a:buNone/>
              <a:defRPr/>
            </a:lvl1pPr>
            <a:lvl2pPr indent="0" lvl="1" marL="457200" marR="0" rtl="0" algn="l">
              <a:spcBef>
                <a:spcPts val="0"/>
              </a:spcBef>
              <a:buClr>
                <a:schemeClr val="lt1"/>
              </a:buClr>
              <a:buFont typeface="Questrial"/>
              <a:buNone/>
              <a:defRPr/>
            </a:lvl2pPr>
            <a:lvl3pPr indent="0" lvl="2" marL="914400" marR="0" rtl="0" algn="l">
              <a:spcBef>
                <a:spcPts val="0"/>
              </a:spcBef>
              <a:buClr>
                <a:schemeClr val="lt1"/>
              </a:buClr>
              <a:buFont typeface="Questrial"/>
              <a:buNone/>
              <a:defRPr/>
            </a:lvl3pPr>
            <a:lvl4pPr indent="0" lvl="3" marL="1371600" marR="0" rtl="0" algn="l">
              <a:spcBef>
                <a:spcPts val="0"/>
              </a:spcBef>
              <a:buClr>
                <a:schemeClr val="lt1"/>
              </a:buClr>
              <a:buFont typeface="Questrial"/>
              <a:buNone/>
              <a:defRPr/>
            </a:lvl4pPr>
            <a:lvl5pPr indent="0" lvl="4" marL="1828800" marR="0" rtl="0" algn="l">
              <a:spcBef>
                <a:spcPts val="0"/>
              </a:spcBef>
              <a:buClr>
                <a:schemeClr val="lt1"/>
              </a:buClr>
              <a:buFont typeface="Questrial"/>
              <a:buNone/>
              <a:defRPr/>
            </a:lvl5pPr>
            <a:lvl6pPr indent="0" lvl="5" marL="2286000" marR="0" rtl="0" algn="l">
              <a:spcBef>
                <a:spcPts val="0"/>
              </a:spcBef>
              <a:buClr>
                <a:schemeClr val="lt1"/>
              </a:buClr>
              <a:buFont typeface="Questrial"/>
              <a:buNone/>
              <a:defRPr/>
            </a:lvl6pPr>
            <a:lvl7pPr indent="0" lvl="6" marL="2743200" marR="0" rtl="0" algn="l">
              <a:spcBef>
                <a:spcPts val="0"/>
              </a:spcBef>
              <a:buClr>
                <a:schemeClr val="lt1"/>
              </a:buClr>
              <a:buFont typeface="Questrial"/>
              <a:buNone/>
              <a:defRPr/>
            </a:lvl7pPr>
            <a:lvl8pPr indent="0" lvl="7" marL="3200400" marR="0" rtl="0" algn="l">
              <a:spcBef>
                <a:spcPts val="0"/>
              </a:spcBef>
              <a:buClr>
                <a:schemeClr val="lt1"/>
              </a:buClr>
              <a:buFont typeface="Questrial"/>
              <a:buNone/>
              <a:defRPr/>
            </a:lvl8pPr>
            <a:lvl9pPr indent="0" lvl="8" marL="3657600" marR="0" rtl="0" algn="l">
              <a:spcBef>
                <a:spcPts val="0"/>
              </a:spcBef>
              <a:buClr>
                <a:schemeClr val="lt1"/>
              </a:buClr>
              <a:buFont typeface="Questrial"/>
              <a:buNone/>
              <a:defRPr/>
            </a:lvl9pPr>
          </a:lstStyle>
          <a:p/>
        </p:txBody>
      </p:sp>
      <p:sp>
        <p:nvSpPr>
          <p:cNvPr id="215" name="Shape 215"/>
          <p:cNvSpPr txBox="1"/>
          <p:nvPr>
            <p:ph idx="1" type="body"/>
          </p:nvPr>
        </p:nvSpPr>
        <p:spPr>
          <a:xfrm>
            <a:off x="1154955" y="5367325"/>
            <a:ext cx="8825700" cy="493800"/>
          </a:xfrm>
          <a:prstGeom prst="rect">
            <a:avLst/>
          </a:prstGeom>
          <a:noFill/>
          <a:ln>
            <a:noFill/>
          </a:ln>
        </p:spPr>
        <p:txBody>
          <a:bodyPr anchorCtr="0" anchor="t" bIns="91425" lIns="91425" rIns="91425" tIns="91425"/>
          <a:lstStyle>
            <a:lvl1pPr indent="0" lvl="0" marL="0" rtl="0">
              <a:spcBef>
                <a:spcPts val="0"/>
              </a:spcBef>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216" name="Shape 216"/>
          <p:cNvSpPr txBox="1"/>
          <p:nvPr>
            <p:ph idx="10" type="dt"/>
          </p:nvPr>
        </p:nvSpPr>
        <p:spPr>
          <a:xfrm rot="5400000">
            <a:off x="10155638" y="1790700"/>
            <a:ext cx="990599" cy="3048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17" name="Shape 217"/>
          <p:cNvSpPr txBox="1"/>
          <p:nvPr>
            <p:ph idx="11" type="ftr"/>
          </p:nvPr>
        </p:nvSpPr>
        <p:spPr>
          <a:xfrm rot="5400000">
            <a:off x="8951571" y="3225300"/>
            <a:ext cx="3859800" cy="3048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18" name="Shape 218"/>
          <p:cNvSpPr txBox="1"/>
          <p:nvPr>
            <p:ph idx="12" type="sldNum"/>
          </p:nvPr>
        </p:nvSpPr>
        <p:spPr>
          <a:xfrm>
            <a:off x="10352539" y="295729"/>
            <a:ext cx="838200" cy="767700"/>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aption">
    <p:spTree>
      <p:nvGrpSpPr>
        <p:cNvPr id="219" name="Shape 219"/>
        <p:cNvGrpSpPr/>
        <p:nvPr/>
      </p:nvGrpSpPr>
      <p:grpSpPr>
        <a:xfrm>
          <a:off x="0" y="0"/>
          <a:ext cx="0" cy="0"/>
          <a:chOff x="0" y="0"/>
          <a:chExt cx="0" cy="0"/>
        </a:xfrm>
      </p:grpSpPr>
      <p:sp>
        <p:nvSpPr>
          <p:cNvPr id="220" name="Shape 220"/>
          <p:cNvSpPr txBox="1"/>
          <p:nvPr>
            <p:ph type="title"/>
          </p:nvPr>
        </p:nvSpPr>
        <p:spPr>
          <a:xfrm>
            <a:off x="1154954" y="1447800"/>
            <a:ext cx="8825700" cy="19812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1" name="Shape 221"/>
          <p:cNvSpPr txBox="1"/>
          <p:nvPr>
            <p:ph idx="1" type="body"/>
          </p:nvPr>
        </p:nvSpPr>
        <p:spPr>
          <a:xfrm>
            <a:off x="1154954" y="3657600"/>
            <a:ext cx="8825700" cy="2362200"/>
          </a:xfrm>
          <a:prstGeom prst="rect">
            <a:avLst/>
          </a:prstGeom>
          <a:noFill/>
          <a:ln>
            <a:noFill/>
          </a:ln>
        </p:spPr>
        <p:txBody>
          <a:bodyPr anchorCtr="0" anchor="ctr" bIns="91425" lIns="91425" rIns="91425" tIns="91425"/>
          <a:lstStyle>
            <a:lvl1pPr indent="0" lvl="0" marL="0" rtl="0">
              <a:spcBef>
                <a:spcPts val="0"/>
              </a:spcBef>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222" name="Shape 222"/>
          <p:cNvSpPr txBox="1"/>
          <p:nvPr>
            <p:ph idx="10" type="dt"/>
          </p:nvPr>
        </p:nvSpPr>
        <p:spPr>
          <a:xfrm rot="5400000">
            <a:off x="10155638" y="1790700"/>
            <a:ext cx="990599" cy="3048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23" name="Shape 223"/>
          <p:cNvSpPr txBox="1"/>
          <p:nvPr>
            <p:ph idx="11" type="ftr"/>
          </p:nvPr>
        </p:nvSpPr>
        <p:spPr>
          <a:xfrm rot="5400000">
            <a:off x="8951571" y="3225300"/>
            <a:ext cx="3859800" cy="3048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24" name="Shape 224"/>
          <p:cNvSpPr txBox="1"/>
          <p:nvPr>
            <p:ph idx="12" type="sldNum"/>
          </p:nvPr>
        </p:nvSpPr>
        <p:spPr>
          <a:xfrm>
            <a:off x="10352539" y="295729"/>
            <a:ext cx="838200" cy="767700"/>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with Caption">
    <p:spTree>
      <p:nvGrpSpPr>
        <p:cNvPr id="225" name="Shape 225"/>
        <p:cNvGrpSpPr/>
        <p:nvPr/>
      </p:nvGrpSpPr>
      <p:grpSpPr>
        <a:xfrm>
          <a:off x="0" y="0"/>
          <a:ext cx="0" cy="0"/>
          <a:chOff x="0" y="0"/>
          <a:chExt cx="0" cy="0"/>
        </a:xfrm>
      </p:grpSpPr>
      <p:sp>
        <p:nvSpPr>
          <p:cNvPr id="226" name="Shape 226"/>
          <p:cNvSpPr txBox="1"/>
          <p:nvPr>
            <p:ph type="title"/>
          </p:nvPr>
        </p:nvSpPr>
        <p:spPr>
          <a:xfrm>
            <a:off x="1574800" y="1447800"/>
            <a:ext cx="7999200" cy="23235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7" name="Shape 227"/>
          <p:cNvSpPr txBox="1"/>
          <p:nvPr>
            <p:ph idx="1" type="body"/>
          </p:nvPr>
        </p:nvSpPr>
        <p:spPr>
          <a:xfrm>
            <a:off x="1930400" y="3771173"/>
            <a:ext cx="7385700" cy="342300"/>
          </a:xfrm>
          <a:prstGeom prst="rect">
            <a:avLst/>
          </a:prstGeom>
          <a:noFill/>
          <a:ln>
            <a:noFill/>
          </a:ln>
        </p:spPr>
        <p:txBody>
          <a:bodyPr anchorCtr="0" anchor="t" bIns="91425" lIns="91425" rIns="91425" tIns="91425"/>
          <a:lstStyle>
            <a:lvl1pPr indent="0" lvl="0" marL="0" rtl="0">
              <a:spcBef>
                <a:spcPts val="0"/>
              </a:spcBef>
              <a:buClr>
                <a:schemeClr val="accent1"/>
              </a:buClr>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228" name="Shape 228"/>
          <p:cNvSpPr txBox="1"/>
          <p:nvPr>
            <p:ph idx="2" type="body"/>
          </p:nvPr>
        </p:nvSpPr>
        <p:spPr>
          <a:xfrm>
            <a:off x="1154954" y="4350657"/>
            <a:ext cx="8825700" cy="1676400"/>
          </a:xfrm>
          <a:prstGeom prst="rect">
            <a:avLst/>
          </a:prstGeom>
          <a:noFill/>
          <a:ln>
            <a:noFill/>
          </a:ln>
        </p:spPr>
        <p:txBody>
          <a:bodyPr anchorCtr="0" anchor="ctr" bIns="91425" lIns="91425" rIns="91425" tIns="91425"/>
          <a:lstStyle>
            <a:lvl1pPr indent="0" lvl="0" marL="0" rtl="0">
              <a:spcBef>
                <a:spcPts val="0"/>
              </a:spcBef>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229" name="Shape 229"/>
          <p:cNvSpPr txBox="1"/>
          <p:nvPr>
            <p:ph idx="10" type="dt"/>
          </p:nvPr>
        </p:nvSpPr>
        <p:spPr>
          <a:xfrm rot="5400000">
            <a:off x="10155638" y="1790700"/>
            <a:ext cx="990599" cy="3048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30" name="Shape 230"/>
          <p:cNvSpPr txBox="1"/>
          <p:nvPr>
            <p:ph idx="11" type="ftr"/>
          </p:nvPr>
        </p:nvSpPr>
        <p:spPr>
          <a:xfrm rot="5400000">
            <a:off x="8951571" y="3225300"/>
            <a:ext cx="3859800" cy="3048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31" name="Shape 231"/>
          <p:cNvSpPr txBox="1"/>
          <p:nvPr>
            <p:ph idx="12" type="sldNum"/>
          </p:nvPr>
        </p:nvSpPr>
        <p:spPr>
          <a:xfrm>
            <a:off x="10352539" y="295729"/>
            <a:ext cx="838200" cy="767700"/>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
        <p:nvSpPr>
          <p:cNvPr id="232" name="Shape 232"/>
          <p:cNvSpPr txBox="1"/>
          <p:nvPr/>
        </p:nvSpPr>
        <p:spPr>
          <a:xfrm>
            <a:off x="898295" y="971253"/>
            <a:ext cx="801900" cy="19698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2200" u="none" cap="none" strike="noStrike">
                <a:solidFill>
                  <a:schemeClr val="accent1"/>
                </a:solidFill>
                <a:latin typeface="Arial"/>
                <a:ea typeface="Arial"/>
                <a:cs typeface="Arial"/>
                <a:sym typeface="Arial"/>
              </a:rPr>
              <a:t>“</a:t>
            </a:r>
          </a:p>
        </p:txBody>
      </p:sp>
      <p:sp>
        <p:nvSpPr>
          <p:cNvPr id="233" name="Shape 233"/>
          <p:cNvSpPr txBox="1"/>
          <p:nvPr/>
        </p:nvSpPr>
        <p:spPr>
          <a:xfrm>
            <a:off x="9330489" y="2613786"/>
            <a:ext cx="801900" cy="19698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2200" u="none" cap="none" strike="noStrike">
                <a:solidFill>
                  <a:schemeClr val="accent1"/>
                </a:solidFill>
                <a:latin typeface="Arial"/>
                <a:ea typeface="Arial"/>
                <a:cs typeface="Arial"/>
                <a:sym typeface="Aria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9" name="Shape 29"/>
        <p:cNvGrpSpPr/>
        <p:nvPr/>
      </p:nvGrpSpPr>
      <p:grpSpPr>
        <a:xfrm>
          <a:off x="0" y="0"/>
          <a:ext cx="0" cy="0"/>
          <a:chOff x="0" y="0"/>
          <a:chExt cx="0" cy="0"/>
        </a:xfrm>
      </p:grpSpPr>
      <p:sp>
        <p:nvSpPr>
          <p:cNvPr id="30" name="Shape 30"/>
          <p:cNvSpPr txBox="1"/>
          <p:nvPr>
            <p:ph type="title"/>
          </p:nvPr>
        </p:nvSpPr>
        <p:spPr>
          <a:xfrm>
            <a:off x="1154955" y="2861733"/>
            <a:ext cx="8825657" cy="1915646"/>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1" name="Shape 31"/>
          <p:cNvSpPr txBox="1"/>
          <p:nvPr>
            <p:ph idx="1" type="body"/>
          </p:nvPr>
        </p:nvSpPr>
        <p:spPr>
          <a:xfrm>
            <a:off x="1154954" y="4777380"/>
            <a:ext cx="8825657" cy="860399"/>
          </a:xfrm>
          <a:prstGeom prst="rect">
            <a:avLst/>
          </a:prstGeom>
          <a:noFill/>
          <a:ln>
            <a:noFill/>
          </a:ln>
        </p:spPr>
        <p:txBody>
          <a:bodyPr anchorCtr="0" anchor="t" bIns="91425" lIns="91425" rIns="91425" tIns="91425"/>
          <a:lstStyle>
            <a:lvl1pPr indent="0" lvl="0" marL="0" rtl="0" algn="l">
              <a:spcBef>
                <a:spcPts val="0"/>
              </a:spcBef>
              <a:buClr>
                <a:schemeClr val="accent1"/>
              </a:buClr>
              <a:buFont typeface="Questrial"/>
              <a:buNone/>
              <a:defRPr/>
            </a:lvl1pPr>
            <a:lvl2pPr indent="0" lvl="1" marL="457200" rtl="0">
              <a:spcBef>
                <a:spcPts val="0"/>
              </a:spcBef>
              <a:buClr>
                <a:schemeClr val="lt1"/>
              </a:buClr>
              <a:buFont typeface="Questrial"/>
              <a:buNone/>
              <a:defRPr/>
            </a:lvl2pPr>
            <a:lvl3pPr indent="0" lvl="2" marL="914400" rtl="0">
              <a:spcBef>
                <a:spcPts val="0"/>
              </a:spcBef>
              <a:buClr>
                <a:schemeClr val="lt1"/>
              </a:buClr>
              <a:buFont typeface="Questrial"/>
              <a:buNone/>
              <a:defRPr/>
            </a:lvl3pPr>
            <a:lvl4pPr indent="0" lvl="3" marL="1371600" rtl="0">
              <a:spcBef>
                <a:spcPts val="0"/>
              </a:spcBef>
              <a:buClr>
                <a:schemeClr val="lt1"/>
              </a:buClr>
              <a:buFont typeface="Questrial"/>
              <a:buNone/>
              <a:defRPr/>
            </a:lvl4pPr>
            <a:lvl5pPr indent="0" lvl="4" marL="1828800" rtl="0">
              <a:spcBef>
                <a:spcPts val="0"/>
              </a:spcBef>
              <a:buClr>
                <a:schemeClr val="lt1"/>
              </a:buClr>
              <a:buFont typeface="Questrial"/>
              <a:buNone/>
              <a:defRPr/>
            </a:lvl5pPr>
            <a:lvl6pPr indent="0" lvl="5" marL="2286000" rtl="0">
              <a:spcBef>
                <a:spcPts val="0"/>
              </a:spcBef>
              <a:buClr>
                <a:schemeClr val="lt1"/>
              </a:buClr>
              <a:buFont typeface="Questrial"/>
              <a:buNone/>
              <a:defRPr/>
            </a:lvl6pPr>
            <a:lvl7pPr indent="0" lvl="6" marL="2743200" rtl="0">
              <a:spcBef>
                <a:spcPts val="0"/>
              </a:spcBef>
              <a:buClr>
                <a:schemeClr val="lt1"/>
              </a:buClr>
              <a:buFont typeface="Questrial"/>
              <a:buNone/>
              <a:defRPr/>
            </a:lvl7pPr>
            <a:lvl8pPr indent="0" lvl="7" marL="3200400" rtl="0">
              <a:spcBef>
                <a:spcPts val="0"/>
              </a:spcBef>
              <a:buClr>
                <a:schemeClr val="lt1"/>
              </a:buClr>
              <a:buFont typeface="Questrial"/>
              <a:buNone/>
              <a:defRPr/>
            </a:lvl8pPr>
            <a:lvl9pPr indent="0" lvl="8" marL="3657600" rtl="0">
              <a:spcBef>
                <a:spcPts val="0"/>
              </a:spcBef>
              <a:buClr>
                <a:schemeClr val="lt1"/>
              </a:buClr>
              <a:buFont typeface="Questrial"/>
              <a:buNone/>
              <a:defRPr/>
            </a:lvl9pPr>
          </a:lstStyle>
          <a:p/>
        </p:txBody>
      </p:sp>
      <p:sp>
        <p:nvSpPr>
          <p:cNvPr id="32" name="Shape 32"/>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3" name="Shape 33"/>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4" name="Shape 34"/>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Name Card">
    <p:spTree>
      <p:nvGrpSpPr>
        <p:cNvPr id="234" name="Shape 234"/>
        <p:cNvGrpSpPr/>
        <p:nvPr/>
      </p:nvGrpSpPr>
      <p:grpSpPr>
        <a:xfrm>
          <a:off x="0" y="0"/>
          <a:ext cx="0" cy="0"/>
          <a:chOff x="0" y="0"/>
          <a:chExt cx="0" cy="0"/>
        </a:xfrm>
      </p:grpSpPr>
      <p:sp>
        <p:nvSpPr>
          <p:cNvPr id="235" name="Shape 235"/>
          <p:cNvSpPr txBox="1"/>
          <p:nvPr>
            <p:ph type="title"/>
          </p:nvPr>
        </p:nvSpPr>
        <p:spPr>
          <a:xfrm>
            <a:off x="1154954" y="3124200"/>
            <a:ext cx="8825700" cy="1653300"/>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6" name="Shape 236"/>
          <p:cNvSpPr txBox="1"/>
          <p:nvPr>
            <p:ph idx="1" type="body"/>
          </p:nvPr>
        </p:nvSpPr>
        <p:spPr>
          <a:xfrm>
            <a:off x="1154954" y="4777380"/>
            <a:ext cx="8825700" cy="860400"/>
          </a:xfrm>
          <a:prstGeom prst="rect">
            <a:avLst/>
          </a:prstGeom>
          <a:noFill/>
          <a:ln>
            <a:noFill/>
          </a:ln>
        </p:spPr>
        <p:txBody>
          <a:bodyPr anchorCtr="0" anchor="t" bIns="91425" lIns="91425" rIns="91425" tIns="91425"/>
          <a:lstStyle>
            <a:lvl1pPr indent="0" lvl="0" marL="0" rtl="0" algn="l">
              <a:spcBef>
                <a:spcPts val="0"/>
              </a:spcBef>
              <a:buClr>
                <a:schemeClr val="accent1"/>
              </a:buClr>
              <a:buFont typeface="Questrial"/>
              <a:buNone/>
              <a:defRPr/>
            </a:lvl1pPr>
            <a:lvl2pPr indent="0" lvl="1" marL="457200" rtl="0">
              <a:spcBef>
                <a:spcPts val="0"/>
              </a:spcBef>
              <a:buClr>
                <a:schemeClr val="lt1"/>
              </a:buClr>
              <a:buFont typeface="Questrial"/>
              <a:buNone/>
              <a:defRPr/>
            </a:lvl2pPr>
            <a:lvl3pPr indent="0" lvl="2" marL="914400" rtl="0">
              <a:spcBef>
                <a:spcPts val="0"/>
              </a:spcBef>
              <a:buClr>
                <a:schemeClr val="lt1"/>
              </a:buClr>
              <a:buFont typeface="Questrial"/>
              <a:buNone/>
              <a:defRPr/>
            </a:lvl3pPr>
            <a:lvl4pPr indent="0" lvl="3" marL="1371600" rtl="0">
              <a:spcBef>
                <a:spcPts val="0"/>
              </a:spcBef>
              <a:buClr>
                <a:schemeClr val="lt1"/>
              </a:buClr>
              <a:buFont typeface="Questrial"/>
              <a:buNone/>
              <a:defRPr/>
            </a:lvl4pPr>
            <a:lvl5pPr indent="0" lvl="4" marL="1828800" rtl="0">
              <a:spcBef>
                <a:spcPts val="0"/>
              </a:spcBef>
              <a:buClr>
                <a:schemeClr val="lt1"/>
              </a:buClr>
              <a:buFont typeface="Questrial"/>
              <a:buNone/>
              <a:defRPr/>
            </a:lvl5pPr>
            <a:lvl6pPr indent="0" lvl="5" marL="2286000" rtl="0">
              <a:spcBef>
                <a:spcPts val="0"/>
              </a:spcBef>
              <a:buClr>
                <a:schemeClr val="lt1"/>
              </a:buClr>
              <a:buFont typeface="Questrial"/>
              <a:buNone/>
              <a:defRPr/>
            </a:lvl6pPr>
            <a:lvl7pPr indent="0" lvl="6" marL="2743200" rtl="0">
              <a:spcBef>
                <a:spcPts val="0"/>
              </a:spcBef>
              <a:buClr>
                <a:schemeClr val="lt1"/>
              </a:buClr>
              <a:buFont typeface="Questrial"/>
              <a:buNone/>
              <a:defRPr/>
            </a:lvl7pPr>
            <a:lvl8pPr indent="0" lvl="7" marL="3200400" rtl="0">
              <a:spcBef>
                <a:spcPts val="0"/>
              </a:spcBef>
              <a:buClr>
                <a:schemeClr val="lt1"/>
              </a:buClr>
              <a:buFont typeface="Questrial"/>
              <a:buNone/>
              <a:defRPr/>
            </a:lvl8pPr>
            <a:lvl9pPr indent="0" lvl="8" marL="3657600" rtl="0">
              <a:spcBef>
                <a:spcPts val="0"/>
              </a:spcBef>
              <a:buClr>
                <a:schemeClr val="lt1"/>
              </a:buClr>
              <a:buFont typeface="Questrial"/>
              <a:buNone/>
              <a:defRPr/>
            </a:lvl9pPr>
          </a:lstStyle>
          <a:p/>
        </p:txBody>
      </p:sp>
      <p:sp>
        <p:nvSpPr>
          <p:cNvPr id="237" name="Shape 237"/>
          <p:cNvSpPr txBox="1"/>
          <p:nvPr>
            <p:ph idx="10" type="dt"/>
          </p:nvPr>
        </p:nvSpPr>
        <p:spPr>
          <a:xfrm rot="5400000">
            <a:off x="10155638" y="1790700"/>
            <a:ext cx="990599" cy="3048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38" name="Shape 238"/>
          <p:cNvSpPr txBox="1"/>
          <p:nvPr>
            <p:ph idx="11" type="ftr"/>
          </p:nvPr>
        </p:nvSpPr>
        <p:spPr>
          <a:xfrm rot="5400000">
            <a:off x="8951571" y="3225300"/>
            <a:ext cx="3859800" cy="3048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39" name="Shape 239"/>
          <p:cNvSpPr txBox="1"/>
          <p:nvPr>
            <p:ph idx="12" type="sldNum"/>
          </p:nvPr>
        </p:nvSpPr>
        <p:spPr>
          <a:xfrm>
            <a:off x="10352539" y="295729"/>
            <a:ext cx="838200" cy="767700"/>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Column">
    <p:spTree>
      <p:nvGrpSpPr>
        <p:cNvPr id="240" name="Shape 240"/>
        <p:cNvGrpSpPr/>
        <p:nvPr/>
      </p:nvGrpSpPr>
      <p:grpSpPr>
        <a:xfrm>
          <a:off x="0" y="0"/>
          <a:ext cx="0" cy="0"/>
          <a:chOff x="0" y="0"/>
          <a:chExt cx="0" cy="0"/>
        </a:xfrm>
      </p:grpSpPr>
      <p:sp>
        <p:nvSpPr>
          <p:cNvPr id="241" name="Shape 241"/>
          <p:cNvSpPr txBox="1"/>
          <p:nvPr>
            <p:ph type="title"/>
          </p:nvPr>
        </p:nvSpPr>
        <p:spPr>
          <a:xfrm>
            <a:off x="646110" y="452718"/>
            <a:ext cx="9404700" cy="14004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42" name="Shape 242"/>
          <p:cNvSpPr txBox="1"/>
          <p:nvPr>
            <p:ph idx="1" type="body"/>
          </p:nvPr>
        </p:nvSpPr>
        <p:spPr>
          <a:xfrm>
            <a:off x="632947" y="1981200"/>
            <a:ext cx="2946899" cy="576300"/>
          </a:xfrm>
          <a:prstGeom prst="rect">
            <a:avLst/>
          </a:prstGeom>
          <a:noFill/>
          <a:ln>
            <a:noFill/>
          </a:ln>
        </p:spPr>
        <p:txBody>
          <a:bodyPr anchorCtr="0" anchor="b" bIns="91425" lIns="91425" rIns="91425" tIns="91425"/>
          <a:lstStyle>
            <a:lvl1pPr indent="0" lvl="0" marL="0" rtl="0">
              <a:spcBef>
                <a:spcPts val="0"/>
              </a:spcBef>
              <a:buClr>
                <a:schemeClr val="accent1"/>
              </a:buClr>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243" name="Shape 243"/>
          <p:cNvSpPr txBox="1"/>
          <p:nvPr>
            <p:ph idx="2" type="body"/>
          </p:nvPr>
        </p:nvSpPr>
        <p:spPr>
          <a:xfrm>
            <a:off x="652462" y="2667000"/>
            <a:ext cx="2927400" cy="3589200"/>
          </a:xfrm>
          <a:prstGeom prst="rect">
            <a:avLst/>
          </a:prstGeom>
          <a:noFill/>
          <a:ln>
            <a:noFill/>
          </a:ln>
        </p:spPr>
        <p:txBody>
          <a:bodyPr anchorCtr="0" anchor="t" bIns="91425" lIns="91425" rIns="91425" tIns="91425"/>
          <a:lstStyle>
            <a:lvl1pPr indent="0" lvl="0" marL="0" rtl="0">
              <a:spcBef>
                <a:spcPts val="0"/>
              </a:spcBef>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244" name="Shape 244"/>
          <p:cNvSpPr txBox="1"/>
          <p:nvPr>
            <p:ph idx="3" type="body"/>
          </p:nvPr>
        </p:nvSpPr>
        <p:spPr>
          <a:xfrm>
            <a:off x="3883658" y="1981200"/>
            <a:ext cx="2936099" cy="576300"/>
          </a:xfrm>
          <a:prstGeom prst="rect">
            <a:avLst/>
          </a:prstGeom>
          <a:noFill/>
          <a:ln>
            <a:noFill/>
          </a:ln>
        </p:spPr>
        <p:txBody>
          <a:bodyPr anchorCtr="0" anchor="b" bIns="91425" lIns="91425" rIns="91425" tIns="91425"/>
          <a:lstStyle>
            <a:lvl1pPr indent="0" lvl="0" marL="0" rtl="0">
              <a:spcBef>
                <a:spcPts val="0"/>
              </a:spcBef>
              <a:buClr>
                <a:schemeClr val="accent1"/>
              </a:buClr>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245" name="Shape 245"/>
          <p:cNvSpPr txBox="1"/>
          <p:nvPr>
            <p:ph idx="4" type="body"/>
          </p:nvPr>
        </p:nvSpPr>
        <p:spPr>
          <a:xfrm>
            <a:off x="3873105" y="2667000"/>
            <a:ext cx="2946899" cy="3589200"/>
          </a:xfrm>
          <a:prstGeom prst="rect">
            <a:avLst/>
          </a:prstGeom>
          <a:noFill/>
          <a:ln>
            <a:noFill/>
          </a:ln>
        </p:spPr>
        <p:txBody>
          <a:bodyPr anchorCtr="0" anchor="t" bIns="91425" lIns="91425" rIns="91425" tIns="91425"/>
          <a:lstStyle>
            <a:lvl1pPr indent="0" lvl="0" marL="0" rtl="0">
              <a:spcBef>
                <a:spcPts val="0"/>
              </a:spcBef>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246" name="Shape 246"/>
          <p:cNvSpPr txBox="1"/>
          <p:nvPr>
            <p:ph idx="5" type="body"/>
          </p:nvPr>
        </p:nvSpPr>
        <p:spPr>
          <a:xfrm>
            <a:off x="7124700" y="1981200"/>
            <a:ext cx="2932200" cy="576300"/>
          </a:xfrm>
          <a:prstGeom prst="rect">
            <a:avLst/>
          </a:prstGeom>
          <a:noFill/>
          <a:ln>
            <a:noFill/>
          </a:ln>
        </p:spPr>
        <p:txBody>
          <a:bodyPr anchorCtr="0" anchor="b" bIns="91425" lIns="91425" rIns="91425" tIns="91425"/>
          <a:lstStyle>
            <a:lvl1pPr indent="0" lvl="0" marL="0" rtl="0">
              <a:spcBef>
                <a:spcPts val="0"/>
              </a:spcBef>
              <a:buClr>
                <a:schemeClr val="accent1"/>
              </a:buClr>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247" name="Shape 247"/>
          <p:cNvSpPr txBox="1"/>
          <p:nvPr>
            <p:ph idx="6" type="body"/>
          </p:nvPr>
        </p:nvSpPr>
        <p:spPr>
          <a:xfrm>
            <a:off x="7124700" y="2667000"/>
            <a:ext cx="2932200" cy="3589200"/>
          </a:xfrm>
          <a:prstGeom prst="rect">
            <a:avLst/>
          </a:prstGeom>
          <a:noFill/>
          <a:ln>
            <a:noFill/>
          </a:ln>
        </p:spPr>
        <p:txBody>
          <a:bodyPr anchorCtr="0" anchor="t" bIns="91425" lIns="91425" rIns="91425" tIns="91425"/>
          <a:lstStyle>
            <a:lvl1pPr indent="0" lvl="0" marL="0" rtl="0">
              <a:spcBef>
                <a:spcPts val="0"/>
              </a:spcBef>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cxnSp>
        <p:nvCxnSpPr>
          <p:cNvPr id="248" name="Shape 248"/>
          <p:cNvCxnSpPr/>
          <p:nvPr/>
        </p:nvCxnSpPr>
        <p:spPr>
          <a:xfrm>
            <a:off x="3726142" y="2133600"/>
            <a:ext cx="0" cy="3962400"/>
          </a:xfrm>
          <a:prstGeom prst="straightConnector1">
            <a:avLst/>
          </a:prstGeom>
          <a:noFill/>
          <a:ln cap="flat" cmpd="sng" w="12700">
            <a:solidFill>
              <a:schemeClr val="accent1">
                <a:alpha val="40000"/>
              </a:schemeClr>
            </a:solidFill>
            <a:prstDash val="solid"/>
            <a:round/>
            <a:headEnd len="med" w="med" type="none"/>
            <a:tailEnd len="med" w="med" type="none"/>
          </a:ln>
        </p:spPr>
      </p:cxnSp>
      <p:cxnSp>
        <p:nvCxnSpPr>
          <p:cNvPr id="249" name="Shape 249"/>
          <p:cNvCxnSpPr/>
          <p:nvPr/>
        </p:nvCxnSpPr>
        <p:spPr>
          <a:xfrm>
            <a:off x="6962227" y="2133600"/>
            <a:ext cx="0" cy="3966900"/>
          </a:xfrm>
          <a:prstGeom prst="straightConnector1">
            <a:avLst/>
          </a:prstGeom>
          <a:noFill/>
          <a:ln cap="flat" cmpd="sng" w="12700">
            <a:solidFill>
              <a:schemeClr val="accent1">
                <a:alpha val="40000"/>
              </a:schemeClr>
            </a:solidFill>
            <a:prstDash val="solid"/>
            <a:round/>
            <a:headEnd len="med" w="med" type="none"/>
            <a:tailEnd len="med" w="med" type="none"/>
          </a:ln>
        </p:spPr>
      </p:cxnSp>
      <p:sp>
        <p:nvSpPr>
          <p:cNvPr id="250" name="Shape 250"/>
          <p:cNvSpPr txBox="1"/>
          <p:nvPr>
            <p:ph idx="10" type="dt"/>
          </p:nvPr>
        </p:nvSpPr>
        <p:spPr>
          <a:xfrm rot="5400000">
            <a:off x="10155638" y="1790700"/>
            <a:ext cx="990599" cy="3048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51" name="Shape 251"/>
          <p:cNvSpPr txBox="1"/>
          <p:nvPr>
            <p:ph idx="11" type="ftr"/>
          </p:nvPr>
        </p:nvSpPr>
        <p:spPr>
          <a:xfrm rot="5400000">
            <a:off x="8951571" y="3225300"/>
            <a:ext cx="3859800" cy="3048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52" name="Shape 252"/>
          <p:cNvSpPr txBox="1"/>
          <p:nvPr>
            <p:ph idx="12" type="sldNum"/>
          </p:nvPr>
        </p:nvSpPr>
        <p:spPr>
          <a:xfrm>
            <a:off x="10352539" y="295729"/>
            <a:ext cx="838200" cy="767700"/>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Picture Column">
    <p:spTree>
      <p:nvGrpSpPr>
        <p:cNvPr id="253" name="Shape 253"/>
        <p:cNvGrpSpPr/>
        <p:nvPr/>
      </p:nvGrpSpPr>
      <p:grpSpPr>
        <a:xfrm>
          <a:off x="0" y="0"/>
          <a:ext cx="0" cy="0"/>
          <a:chOff x="0" y="0"/>
          <a:chExt cx="0" cy="0"/>
        </a:xfrm>
      </p:grpSpPr>
      <p:sp>
        <p:nvSpPr>
          <p:cNvPr id="254" name="Shape 254"/>
          <p:cNvSpPr txBox="1"/>
          <p:nvPr>
            <p:ph type="title"/>
          </p:nvPr>
        </p:nvSpPr>
        <p:spPr>
          <a:xfrm>
            <a:off x="646110" y="452718"/>
            <a:ext cx="9404700" cy="14004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55" name="Shape 255"/>
          <p:cNvSpPr txBox="1"/>
          <p:nvPr>
            <p:ph idx="1" type="body"/>
          </p:nvPr>
        </p:nvSpPr>
        <p:spPr>
          <a:xfrm>
            <a:off x="652462" y="4250948"/>
            <a:ext cx="2940000" cy="576300"/>
          </a:xfrm>
          <a:prstGeom prst="rect">
            <a:avLst/>
          </a:prstGeom>
          <a:noFill/>
          <a:ln>
            <a:noFill/>
          </a:ln>
        </p:spPr>
        <p:txBody>
          <a:bodyPr anchorCtr="0" anchor="b" bIns="91425" lIns="91425" rIns="91425" tIns="91425"/>
          <a:lstStyle>
            <a:lvl1pPr indent="0" lvl="0" marL="0" rtl="0">
              <a:spcBef>
                <a:spcPts val="0"/>
              </a:spcBef>
              <a:buClr>
                <a:schemeClr val="accent1"/>
              </a:buClr>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256" name="Shape 256"/>
          <p:cNvSpPr/>
          <p:nvPr>
            <p:ph idx="2" type="pic"/>
          </p:nvPr>
        </p:nvSpPr>
        <p:spPr>
          <a:xfrm>
            <a:off x="652462" y="2209800"/>
            <a:ext cx="2940000" cy="1524000"/>
          </a:xfrm>
          <a:prstGeom prst="roundRect">
            <a:avLst>
              <a:gd fmla="val 1858" name="adj"/>
            </a:avLst>
          </a:prstGeom>
          <a:noFill/>
          <a:ln>
            <a:noFill/>
          </a:ln>
        </p:spPr>
        <p:txBody>
          <a:bodyPr anchorCtr="0" anchor="t" bIns="91425" lIns="91425" rIns="91425" tIns="91425"/>
          <a:lstStyle>
            <a:lvl1pPr indent="0" lvl="0" marL="0" marR="0" rtl="0" algn="ctr">
              <a:spcBef>
                <a:spcPts val="0"/>
              </a:spcBef>
              <a:buClr>
                <a:schemeClr val="lt1"/>
              </a:buClr>
              <a:buFont typeface="Questrial"/>
              <a:buNone/>
              <a:defRPr/>
            </a:lvl1pPr>
            <a:lvl2pPr indent="0" lvl="1" marL="457200" marR="0" rtl="0" algn="l">
              <a:spcBef>
                <a:spcPts val="0"/>
              </a:spcBef>
              <a:buClr>
                <a:schemeClr val="lt1"/>
              </a:buClr>
              <a:buFont typeface="Questrial"/>
              <a:buNone/>
              <a:defRPr/>
            </a:lvl2pPr>
            <a:lvl3pPr indent="0" lvl="2" marL="914400" marR="0" rtl="0" algn="l">
              <a:spcBef>
                <a:spcPts val="0"/>
              </a:spcBef>
              <a:buClr>
                <a:schemeClr val="lt1"/>
              </a:buClr>
              <a:buFont typeface="Questrial"/>
              <a:buNone/>
              <a:defRPr/>
            </a:lvl3pPr>
            <a:lvl4pPr indent="0" lvl="3" marL="1371600" marR="0" rtl="0" algn="l">
              <a:spcBef>
                <a:spcPts val="0"/>
              </a:spcBef>
              <a:buClr>
                <a:schemeClr val="lt1"/>
              </a:buClr>
              <a:buFont typeface="Questrial"/>
              <a:buNone/>
              <a:defRPr/>
            </a:lvl4pPr>
            <a:lvl5pPr indent="0" lvl="4" marL="1828800" marR="0" rtl="0" algn="l">
              <a:spcBef>
                <a:spcPts val="0"/>
              </a:spcBef>
              <a:buClr>
                <a:schemeClr val="lt1"/>
              </a:buClr>
              <a:buFont typeface="Questrial"/>
              <a:buNone/>
              <a:defRPr/>
            </a:lvl5pPr>
            <a:lvl6pPr indent="0" lvl="5" marL="2286000" marR="0" rtl="0" algn="l">
              <a:spcBef>
                <a:spcPts val="0"/>
              </a:spcBef>
              <a:buClr>
                <a:schemeClr val="lt1"/>
              </a:buClr>
              <a:buFont typeface="Questrial"/>
              <a:buNone/>
              <a:defRPr/>
            </a:lvl6pPr>
            <a:lvl7pPr indent="0" lvl="6" marL="2743200" marR="0" rtl="0" algn="l">
              <a:spcBef>
                <a:spcPts val="0"/>
              </a:spcBef>
              <a:buClr>
                <a:schemeClr val="lt1"/>
              </a:buClr>
              <a:buFont typeface="Questrial"/>
              <a:buNone/>
              <a:defRPr/>
            </a:lvl7pPr>
            <a:lvl8pPr indent="0" lvl="7" marL="3200400" marR="0" rtl="0" algn="l">
              <a:spcBef>
                <a:spcPts val="0"/>
              </a:spcBef>
              <a:buClr>
                <a:schemeClr val="lt1"/>
              </a:buClr>
              <a:buFont typeface="Questrial"/>
              <a:buNone/>
              <a:defRPr/>
            </a:lvl8pPr>
            <a:lvl9pPr indent="0" lvl="8" marL="3657600" marR="0" rtl="0" algn="l">
              <a:spcBef>
                <a:spcPts val="0"/>
              </a:spcBef>
              <a:buClr>
                <a:schemeClr val="lt1"/>
              </a:buClr>
              <a:buFont typeface="Questrial"/>
              <a:buNone/>
              <a:defRPr/>
            </a:lvl9pPr>
          </a:lstStyle>
          <a:p/>
        </p:txBody>
      </p:sp>
      <p:sp>
        <p:nvSpPr>
          <p:cNvPr id="257" name="Shape 257"/>
          <p:cNvSpPr txBox="1"/>
          <p:nvPr>
            <p:ph idx="3" type="body"/>
          </p:nvPr>
        </p:nvSpPr>
        <p:spPr>
          <a:xfrm>
            <a:off x="652462" y="4827210"/>
            <a:ext cx="2940000" cy="659100"/>
          </a:xfrm>
          <a:prstGeom prst="rect">
            <a:avLst/>
          </a:prstGeom>
          <a:noFill/>
          <a:ln>
            <a:noFill/>
          </a:ln>
        </p:spPr>
        <p:txBody>
          <a:bodyPr anchorCtr="0" anchor="t" bIns="91425" lIns="91425" rIns="91425" tIns="91425"/>
          <a:lstStyle>
            <a:lvl1pPr indent="0" lvl="0" marL="0" rtl="0">
              <a:spcBef>
                <a:spcPts val="0"/>
              </a:spcBef>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258" name="Shape 258"/>
          <p:cNvSpPr txBox="1"/>
          <p:nvPr>
            <p:ph idx="4" type="body"/>
          </p:nvPr>
        </p:nvSpPr>
        <p:spPr>
          <a:xfrm>
            <a:off x="3889375" y="4250948"/>
            <a:ext cx="2930400" cy="576300"/>
          </a:xfrm>
          <a:prstGeom prst="rect">
            <a:avLst/>
          </a:prstGeom>
          <a:noFill/>
          <a:ln>
            <a:noFill/>
          </a:ln>
        </p:spPr>
        <p:txBody>
          <a:bodyPr anchorCtr="0" anchor="b" bIns="91425" lIns="91425" rIns="91425" tIns="91425"/>
          <a:lstStyle>
            <a:lvl1pPr indent="0" lvl="0" marL="0" rtl="0">
              <a:spcBef>
                <a:spcPts val="0"/>
              </a:spcBef>
              <a:buClr>
                <a:schemeClr val="accent1"/>
              </a:buClr>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259" name="Shape 259"/>
          <p:cNvSpPr/>
          <p:nvPr>
            <p:ph idx="5" type="pic"/>
          </p:nvPr>
        </p:nvSpPr>
        <p:spPr>
          <a:xfrm>
            <a:off x="3889373" y="2209800"/>
            <a:ext cx="2930400" cy="1524000"/>
          </a:xfrm>
          <a:prstGeom prst="roundRect">
            <a:avLst>
              <a:gd fmla="val 1858" name="adj"/>
            </a:avLst>
          </a:prstGeom>
          <a:noFill/>
          <a:ln>
            <a:noFill/>
          </a:ln>
        </p:spPr>
        <p:txBody>
          <a:bodyPr anchorCtr="0" anchor="t" bIns="91425" lIns="91425" rIns="91425" tIns="91425"/>
          <a:lstStyle>
            <a:lvl1pPr indent="0" lvl="0" marL="0" marR="0" rtl="0" algn="ctr">
              <a:spcBef>
                <a:spcPts val="0"/>
              </a:spcBef>
              <a:buClr>
                <a:schemeClr val="lt1"/>
              </a:buClr>
              <a:buFont typeface="Questrial"/>
              <a:buNone/>
              <a:defRPr/>
            </a:lvl1pPr>
            <a:lvl2pPr indent="0" lvl="1" marL="457200" marR="0" rtl="0" algn="l">
              <a:spcBef>
                <a:spcPts val="0"/>
              </a:spcBef>
              <a:buClr>
                <a:schemeClr val="lt1"/>
              </a:buClr>
              <a:buFont typeface="Questrial"/>
              <a:buNone/>
              <a:defRPr/>
            </a:lvl2pPr>
            <a:lvl3pPr indent="0" lvl="2" marL="914400" marR="0" rtl="0" algn="l">
              <a:spcBef>
                <a:spcPts val="0"/>
              </a:spcBef>
              <a:buClr>
                <a:schemeClr val="lt1"/>
              </a:buClr>
              <a:buFont typeface="Questrial"/>
              <a:buNone/>
              <a:defRPr/>
            </a:lvl3pPr>
            <a:lvl4pPr indent="0" lvl="3" marL="1371600" marR="0" rtl="0" algn="l">
              <a:spcBef>
                <a:spcPts val="0"/>
              </a:spcBef>
              <a:buClr>
                <a:schemeClr val="lt1"/>
              </a:buClr>
              <a:buFont typeface="Questrial"/>
              <a:buNone/>
              <a:defRPr/>
            </a:lvl4pPr>
            <a:lvl5pPr indent="0" lvl="4" marL="1828800" marR="0" rtl="0" algn="l">
              <a:spcBef>
                <a:spcPts val="0"/>
              </a:spcBef>
              <a:buClr>
                <a:schemeClr val="lt1"/>
              </a:buClr>
              <a:buFont typeface="Questrial"/>
              <a:buNone/>
              <a:defRPr/>
            </a:lvl5pPr>
            <a:lvl6pPr indent="0" lvl="5" marL="2286000" marR="0" rtl="0" algn="l">
              <a:spcBef>
                <a:spcPts val="0"/>
              </a:spcBef>
              <a:buClr>
                <a:schemeClr val="lt1"/>
              </a:buClr>
              <a:buFont typeface="Questrial"/>
              <a:buNone/>
              <a:defRPr/>
            </a:lvl6pPr>
            <a:lvl7pPr indent="0" lvl="6" marL="2743200" marR="0" rtl="0" algn="l">
              <a:spcBef>
                <a:spcPts val="0"/>
              </a:spcBef>
              <a:buClr>
                <a:schemeClr val="lt1"/>
              </a:buClr>
              <a:buFont typeface="Questrial"/>
              <a:buNone/>
              <a:defRPr/>
            </a:lvl7pPr>
            <a:lvl8pPr indent="0" lvl="7" marL="3200400" marR="0" rtl="0" algn="l">
              <a:spcBef>
                <a:spcPts val="0"/>
              </a:spcBef>
              <a:buClr>
                <a:schemeClr val="lt1"/>
              </a:buClr>
              <a:buFont typeface="Questrial"/>
              <a:buNone/>
              <a:defRPr/>
            </a:lvl8pPr>
            <a:lvl9pPr indent="0" lvl="8" marL="3657600" marR="0" rtl="0" algn="l">
              <a:spcBef>
                <a:spcPts val="0"/>
              </a:spcBef>
              <a:buClr>
                <a:schemeClr val="lt1"/>
              </a:buClr>
              <a:buFont typeface="Questrial"/>
              <a:buNone/>
              <a:defRPr/>
            </a:lvl9pPr>
          </a:lstStyle>
          <a:p/>
        </p:txBody>
      </p:sp>
      <p:sp>
        <p:nvSpPr>
          <p:cNvPr id="260" name="Shape 260"/>
          <p:cNvSpPr txBox="1"/>
          <p:nvPr>
            <p:ph idx="6" type="body"/>
          </p:nvPr>
        </p:nvSpPr>
        <p:spPr>
          <a:xfrm>
            <a:off x="3888021" y="4827210"/>
            <a:ext cx="2934300" cy="659100"/>
          </a:xfrm>
          <a:prstGeom prst="rect">
            <a:avLst/>
          </a:prstGeom>
          <a:noFill/>
          <a:ln>
            <a:noFill/>
          </a:ln>
        </p:spPr>
        <p:txBody>
          <a:bodyPr anchorCtr="0" anchor="t" bIns="91425" lIns="91425" rIns="91425" tIns="91425"/>
          <a:lstStyle>
            <a:lvl1pPr indent="0" lvl="0" marL="0" rtl="0">
              <a:spcBef>
                <a:spcPts val="0"/>
              </a:spcBef>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261" name="Shape 261"/>
          <p:cNvSpPr txBox="1"/>
          <p:nvPr>
            <p:ph idx="7" type="body"/>
          </p:nvPr>
        </p:nvSpPr>
        <p:spPr>
          <a:xfrm>
            <a:off x="7124700" y="4250948"/>
            <a:ext cx="2932200" cy="576300"/>
          </a:xfrm>
          <a:prstGeom prst="rect">
            <a:avLst/>
          </a:prstGeom>
          <a:noFill/>
          <a:ln>
            <a:noFill/>
          </a:ln>
        </p:spPr>
        <p:txBody>
          <a:bodyPr anchorCtr="0" anchor="b" bIns="91425" lIns="91425" rIns="91425" tIns="91425"/>
          <a:lstStyle>
            <a:lvl1pPr indent="0" lvl="0" marL="0" rtl="0">
              <a:spcBef>
                <a:spcPts val="0"/>
              </a:spcBef>
              <a:buClr>
                <a:schemeClr val="accent1"/>
              </a:buClr>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262" name="Shape 262"/>
          <p:cNvSpPr/>
          <p:nvPr>
            <p:ph idx="8" type="pic"/>
          </p:nvPr>
        </p:nvSpPr>
        <p:spPr>
          <a:xfrm>
            <a:off x="7124699" y="2209800"/>
            <a:ext cx="2932200" cy="1524000"/>
          </a:xfrm>
          <a:prstGeom prst="roundRect">
            <a:avLst>
              <a:gd fmla="val 1858" name="adj"/>
            </a:avLst>
          </a:prstGeom>
          <a:noFill/>
          <a:ln>
            <a:noFill/>
          </a:ln>
        </p:spPr>
        <p:txBody>
          <a:bodyPr anchorCtr="0" anchor="t" bIns="91425" lIns="91425" rIns="91425" tIns="91425"/>
          <a:lstStyle>
            <a:lvl1pPr indent="0" lvl="0" marL="0" marR="0" rtl="0" algn="ctr">
              <a:spcBef>
                <a:spcPts val="0"/>
              </a:spcBef>
              <a:buClr>
                <a:schemeClr val="lt1"/>
              </a:buClr>
              <a:buFont typeface="Questrial"/>
              <a:buNone/>
              <a:defRPr/>
            </a:lvl1pPr>
            <a:lvl2pPr indent="0" lvl="1" marL="457200" marR="0" rtl="0" algn="l">
              <a:spcBef>
                <a:spcPts val="0"/>
              </a:spcBef>
              <a:buClr>
                <a:schemeClr val="lt1"/>
              </a:buClr>
              <a:buFont typeface="Questrial"/>
              <a:buNone/>
              <a:defRPr/>
            </a:lvl2pPr>
            <a:lvl3pPr indent="0" lvl="2" marL="914400" marR="0" rtl="0" algn="l">
              <a:spcBef>
                <a:spcPts val="0"/>
              </a:spcBef>
              <a:buClr>
                <a:schemeClr val="lt1"/>
              </a:buClr>
              <a:buFont typeface="Questrial"/>
              <a:buNone/>
              <a:defRPr/>
            </a:lvl3pPr>
            <a:lvl4pPr indent="0" lvl="3" marL="1371600" marR="0" rtl="0" algn="l">
              <a:spcBef>
                <a:spcPts val="0"/>
              </a:spcBef>
              <a:buClr>
                <a:schemeClr val="lt1"/>
              </a:buClr>
              <a:buFont typeface="Questrial"/>
              <a:buNone/>
              <a:defRPr/>
            </a:lvl4pPr>
            <a:lvl5pPr indent="0" lvl="4" marL="1828800" marR="0" rtl="0" algn="l">
              <a:spcBef>
                <a:spcPts val="0"/>
              </a:spcBef>
              <a:buClr>
                <a:schemeClr val="lt1"/>
              </a:buClr>
              <a:buFont typeface="Questrial"/>
              <a:buNone/>
              <a:defRPr/>
            </a:lvl5pPr>
            <a:lvl6pPr indent="0" lvl="5" marL="2286000" marR="0" rtl="0" algn="l">
              <a:spcBef>
                <a:spcPts val="0"/>
              </a:spcBef>
              <a:buClr>
                <a:schemeClr val="lt1"/>
              </a:buClr>
              <a:buFont typeface="Questrial"/>
              <a:buNone/>
              <a:defRPr/>
            </a:lvl6pPr>
            <a:lvl7pPr indent="0" lvl="6" marL="2743200" marR="0" rtl="0" algn="l">
              <a:spcBef>
                <a:spcPts val="0"/>
              </a:spcBef>
              <a:buClr>
                <a:schemeClr val="lt1"/>
              </a:buClr>
              <a:buFont typeface="Questrial"/>
              <a:buNone/>
              <a:defRPr/>
            </a:lvl7pPr>
            <a:lvl8pPr indent="0" lvl="7" marL="3200400" marR="0" rtl="0" algn="l">
              <a:spcBef>
                <a:spcPts val="0"/>
              </a:spcBef>
              <a:buClr>
                <a:schemeClr val="lt1"/>
              </a:buClr>
              <a:buFont typeface="Questrial"/>
              <a:buNone/>
              <a:defRPr/>
            </a:lvl8pPr>
            <a:lvl9pPr indent="0" lvl="8" marL="3657600" marR="0" rtl="0" algn="l">
              <a:spcBef>
                <a:spcPts val="0"/>
              </a:spcBef>
              <a:buClr>
                <a:schemeClr val="lt1"/>
              </a:buClr>
              <a:buFont typeface="Questrial"/>
              <a:buNone/>
              <a:defRPr/>
            </a:lvl9pPr>
          </a:lstStyle>
          <a:p/>
        </p:txBody>
      </p:sp>
      <p:sp>
        <p:nvSpPr>
          <p:cNvPr id="263" name="Shape 263"/>
          <p:cNvSpPr txBox="1"/>
          <p:nvPr>
            <p:ph idx="9" type="body"/>
          </p:nvPr>
        </p:nvSpPr>
        <p:spPr>
          <a:xfrm>
            <a:off x="7124575" y="4827207"/>
            <a:ext cx="2936100" cy="659100"/>
          </a:xfrm>
          <a:prstGeom prst="rect">
            <a:avLst/>
          </a:prstGeom>
          <a:noFill/>
          <a:ln>
            <a:noFill/>
          </a:ln>
        </p:spPr>
        <p:txBody>
          <a:bodyPr anchorCtr="0" anchor="t" bIns="91425" lIns="91425" rIns="91425" tIns="91425"/>
          <a:lstStyle>
            <a:lvl1pPr indent="0" lvl="0" marL="0" rtl="0">
              <a:spcBef>
                <a:spcPts val="0"/>
              </a:spcBef>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cxnSp>
        <p:nvCxnSpPr>
          <p:cNvPr id="264" name="Shape 264"/>
          <p:cNvCxnSpPr/>
          <p:nvPr/>
        </p:nvCxnSpPr>
        <p:spPr>
          <a:xfrm>
            <a:off x="3726142" y="2133600"/>
            <a:ext cx="0" cy="3962400"/>
          </a:xfrm>
          <a:prstGeom prst="straightConnector1">
            <a:avLst/>
          </a:prstGeom>
          <a:noFill/>
          <a:ln cap="flat" cmpd="sng" w="12700">
            <a:solidFill>
              <a:schemeClr val="accent1">
                <a:alpha val="40000"/>
              </a:schemeClr>
            </a:solidFill>
            <a:prstDash val="solid"/>
            <a:round/>
            <a:headEnd len="med" w="med" type="none"/>
            <a:tailEnd len="med" w="med" type="none"/>
          </a:ln>
        </p:spPr>
      </p:cxnSp>
      <p:cxnSp>
        <p:nvCxnSpPr>
          <p:cNvPr id="265" name="Shape 265"/>
          <p:cNvCxnSpPr/>
          <p:nvPr/>
        </p:nvCxnSpPr>
        <p:spPr>
          <a:xfrm>
            <a:off x="6962227" y="2133600"/>
            <a:ext cx="0" cy="3966900"/>
          </a:xfrm>
          <a:prstGeom prst="straightConnector1">
            <a:avLst/>
          </a:prstGeom>
          <a:noFill/>
          <a:ln cap="flat" cmpd="sng" w="12700">
            <a:solidFill>
              <a:schemeClr val="accent1">
                <a:alpha val="40000"/>
              </a:schemeClr>
            </a:solidFill>
            <a:prstDash val="solid"/>
            <a:round/>
            <a:headEnd len="med" w="med" type="none"/>
            <a:tailEnd len="med" w="med" type="none"/>
          </a:ln>
        </p:spPr>
      </p:cxnSp>
      <p:sp>
        <p:nvSpPr>
          <p:cNvPr id="266" name="Shape 266"/>
          <p:cNvSpPr txBox="1"/>
          <p:nvPr>
            <p:ph idx="10" type="dt"/>
          </p:nvPr>
        </p:nvSpPr>
        <p:spPr>
          <a:xfrm rot="5400000">
            <a:off x="10155638" y="1790700"/>
            <a:ext cx="990599" cy="3048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67" name="Shape 267"/>
          <p:cNvSpPr txBox="1"/>
          <p:nvPr>
            <p:ph idx="11" type="ftr"/>
          </p:nvPr>
        </p:nvSpPr>
        <p:spPr>
          <a:xfrm rot="5400000">
            <a:off x="8951571" y="3225300"/>
            <a:ext cx="3859800" cy="3048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68" name="Shape 268"/>
          <p:cNvSpPr txBox="1"/>
          <p:nvPr>
            <p:ph idx="12" type="sldNum"/>
          </p:nvPr>
        </p:nvSpPr>
        <p:spPr>
          <a:xfrm>
            <a:off x="10352539" y="295729"/>
            <a:ext cx="838200" cy="767700"/>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69" name="Shape 269"/>
        <p:cNvGrpSpPr/>
        <p:nvPr/>
      </p:nvGrpSpPr>
      <p:grpSpPr>
        <a:xfrm>
          <a:off x="0" y="0"/>
          <a:ext cx="0" cy="0"/>
          <a:chOff x="0" y="0"/>
          <a:chExt cx="0" cy="0"/>
        </a:xfrm>
      </p:grpSpPr>
      <p:sp>
        <p:nvSpPr>
          <p:cNvPr id="270" name="Shape 270"/>
          <p:cNvSpPr txBox="1"/>
          <p:nvPr>
            <p:ph type="title"/>
          </p:nvPr>
        </p:nvSpPr>
        <p:spPr>
          <a:xfrm>
            <a:off x="646110" y="452718"/>
            <a:ext cx="9404700" cy="1400400"/>
          </a:xfrm>
          <a:prstGeom prst="rect">
            <a:avLst/>
          </a:prstGeom>
          <a:noFill/>
          <a:ln>
            <a:noFill/>
          </a:ln>
        </p:spPr>
        <p:txBody>
          <a:bodyPr anchorCtr="0" anchor="t" bIns="91425" lIns="91425" rIns="91425" tIns="91425"/>
          <a:lstStyle>
            <a:lvl1pPr lvl="0" rtl="0" algn="l">
              <a:spcBef>
                <a:spcPts val="0"/>
              </a:spcBef>
              <a:buClr>
                <a:schemeClr val="lt2"/>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1" name="Shape 271"/>
          <p:cNvSpPr txBox="1"/>
          <p:nvPr>
            <p:ph idx="1" type="body"/>
          </p:nvPr>
        </p:nvSpPr>
        <p:spPr>
          <a:xfrm rot="5400000">
            <a:off x="3478803" y="-322632"/>
            <a:ext cx="4195500" cy="8946600"/>
          </a:xfrm>
          <a:prstGeom prst="rect">
            <a:avLst/>
          </a:prstGeom>
          <a:noFill/>
          <a:ln>
            <a:noFill/>
          </a:ln>
        </p:spPr>
        <p:txBody>
          <a:bodyPr anchorCtr="0" anchor="t" bIns="91425" lIns="91425" rIns="91425" tIns="91425"/>
          <a:lstStyle>
            <a:lvl1pPr indent="-241300" lvl="0" marL="342900" rtl="0" algn="l">
              <a:spcBef>
                <a:spcPts val="1000"/>
              </a:spcBef>
              <a:spcAft>
                <a:spcPts val="0"/>
              </a:spcAft>
              <a:buClr>
                <a:schemeClr val="accent1"/>
              </a:buClr>
              <a:buFont typeface="Noto Symbol"/>
              <a:buChar char=""/>
              <a:defRPr/>
            </a:lvl1pPr>
            <a:lvl2pPr indent="-194309" lvl="1" marL="742950" rtl="0" algn="l">
              <a:spcBef>
                <a:spcPts val="1000"/>
              </a:spcBef>
              <a:spcAft>
                <a:spcPts val="0"/>
              </a:spcAft>
              <a:buClr>
                <a:schemeClr val="accent1"/>
              </a:buClr>
              <a:buFont typeface="Noto Symbol"/>
              <a:buChar char=""/>
              <a:defRPr/>
            </a:lvl2pPr>
            <a:lvl3pPr indent="-147319" lvl="2" marL="1143000" rtl="0" algn="l">
              <a:spcBef>
                <a:spcPts val="1000"/>
              </a:spcBef>
              <a:spcAft>
                <a:spcPts val="0"/>
              </a:spcAft>
              <a:buClr>
                <a:schemeClr val="accent1"/>
              </a:buClr>
              <a:buFont typeface="Noto Symbol"/>
              <a:buChar char=""/>
              <a:defRPr/>
            </a:lvl3pPr>
            <a:lvl4pPr indent="-157480" lvl="3" marL="1600200" rtl="0" algn="l">
              <a:spcBef>
                <a:spcPts val="1000"/>
              </a:spcBef>
              <a:spcAft>
                <a:spcPts val="0"/>
              </a:spcAft>
              <a:buClr>
                <a:schemeClr val="accent1"/>
              </a:buClr>
              <a:buFont typeface="Noto Symbol"/>
              <a:buChar char=""/>
              <a:defRPr/>
            </a:lvl4pPr>
            <a:lvl5pPr indent="-157479" lvl="4" marL="2057400" rtl="0" algn="l">
              <a:spcBef>
                <a:spcPts val="1000"/>
              </a:spcBef>
              <a:spcAft>
                <a:spcPts val="0"/>
              </a:spcAft>
              <a:buClr>
                <a:schemeClr val="accent1"/>
              </a:buClr>
              <a:buFont typeface="Noto Symbol"/>
              <a:buChar char=""/>
              <a:defRPr/>
            </a:lvl5pPr>
            <a:lvl6pPr indent="-157479" lvl="5" marL="2514600" rtl="0" algn="l">
              <a:spcBef>
                <a:spcPts val="1000"/>
              </a:spcBef>
              <a:spcAft>
                <a:spcPts val="0"/>
              </a:spcAft>
              <a:buClr>
                <a:schemeClr val="accent1"/>
              </a:buClr>
              <a:buFont typeface="Noto Symbol"/>
              <a:buChar char=""/>
              <a:defRPr/>
            </a:lvl6pPr>
            <a:lvl7pPr indent="-157479" lvl="6" marL="2971800" rtl="0" algn="l">
              <a:spcBef>
                <a:spcPts val="1000"/>
              </a:spcBef>
              <a:spcAft>
                <a:spcPts val="0"/>
              </a:spcAft>
              <a:buClr>
                <a:schemeClr val="accent1"/>
              </a:buClr>
              <a:buFont typeface="Noto Symbol"/>
              <a:buChar char=""/>
              <a:defRPr/>
            </a:lvl7pPr>
            <a:lvl8pPr indent="-157479" lvl="7" marL="3429000" rtl="0" algn="l">
              <a:spcBef>
                <a:spcPts val="1000"/>
              </a:spcBef>
              <a:spcAft>
                <a:spcPts val="0"/>
              </a:spcAft>
              <a:buClr>
                <a:schemeClr val="accent1"/>
              </a:buClr>
              <a:buFont typeface="Noto Symbol"/>
              <a:buChar char=""/>
              <a:defRPr/>
            </a:lvl8pPr>
            <a:lvl9pPr indent="-157479" lvl="8" marL="3886200" rtl="0" algn="l">
              <a:spcBef>
                <a:spcPts val="1000"/>
              </a:spcBef>
              <a:spcAft>
                <a:spcPts val="0"/>
              </a:spcAft>
              <a:buClr>
                <a:schemeClr val="accent1"/>
              </a:buClr>
              <a:buFont typeface="Noto Symbol"/>
              <a:buChar char=""/>
              <a:defRPr/>
            </a:lvl9pPr>
          </a:lstStyle>
          <a:p/>
        </p:txBody>
      </p:sp>
      <p:sp>
        <p:nvSpPr>
          <p:cNvPr id="272" name="Shape 272"/>
          <p:cNvSpPr txBox="1"/>
          <p:nvPr>
            <p:ph idx="10" type="dt"/>
          </p:nvPr>
        </p:nvSpPr>
        <p:spPr>
          <a:xfrm rot="5400000">
            <a:off x="10155638" y="1790700"/>
            <a:ext cx="990599" cy="3048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73" name="Shape 273"/>
          <p:cNvSpPr txBox="1"/>
          <p:nvPr>
            <p:ph idx="11" type="ftr"/>
          </p:nvPr>
        </p:nvSpPr>
        <p:spPr>
          <a:xfrm rot="5400000">
            <a:off x="8951571" y="3225300"/>
            <a:ext cx="3859800" cy="3048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74" name="Shape 274"/>
          <p:cNvSpPr txBox="1"/>
          <p:nvPr>
            <p:ph idx="12" type="sldNum"/>
          </p:nvPr>
        </p:nvSpPr>
        <p:spPr>
          <a:xfrm>
            <a:off x="10352539" y="295729"/>
            <a:ext cx="838200" cy="767700"/>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75" name="Shape 275"/>
        <p:cNvGrpSpPr/>
        <p:nvPr/>
      </p:nvGrpSpPr>
      <p:grpSpPr>
        <a:xfrm>
          <a:off x="0" y="0"/>
          <a:ext cx="0" cy="0"/>
          <a:chOff x="0" y="0"/>
          <a:chExt cx="0" cy="0"/>
        </a:xfrm>
      </p:grpSpPr>
      <p:sp>
        <p:nvSpPr>
          <p:cNvPr id="276" name="Shape 276"/>
          <p:cNvSpPr txBox="1"/>
          <p:nvPr>
            <p:ph type="title"/>
          </p:nvPr>
        </p:nvSpPr>
        <p:spPr>
          <a:xfrm rot="5400000">
            <a:off x="6267513" y="2466912"/>
            <a:ext cx="5826000" cy="1752600"/>
          </a:xfrm>
          <a:prstGeom prst="rect">
            <a:avLst/>
          </a:prstGeom>
          <a:noFill/>
          <a:ln>
            <a:noFill/>
          </a:ln>
        </p:spPr>
        <p:txBody>
          <a:bodyPr anchorCtr="0" anchor="b" bIns="91425" lIns="91425" rIns="91425" tIns="91425"/>
          <a:lstStyle>
            <a:lvl1pPr lvl="0" rtl="0" algn="l">
              <a:spcBef>
                <a:spcPts val="0"/>
              </a:spcBef>
              <a:buClr>
                <a:schemeClr val="lt2"/>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7" name="Shape 277"/>
          <p:cNvSpPr txBox="1"/>
          <p:nvPr>
            <p:ph idx="1" type="body"/>
          </p:nvPr>
        </p:nvSpPr>
        <p:spPr>
          <a:xfrm rot="5400000">
            <a:off x="1679611" y="-139786"/>
            <a:ext cx="5368800" cy="7423200"/>
          </a:xfrm>
          <a:prstGeom prst="rect">
            <a:avLst/>
          </a:prstGeom>
          <a:noFill/>
          <a:ln>
            <a:noFill/>
          </a:ln>
        </p:spPr>
        <p:txBody>
          <a:bodyPr anchorCtr="0" anchor="t" bIns="91425" lIns="91425" rIns="91425" tIns="91425"/>
          <a:lstStyle>
            <a:lvl1pPr indent="-241300" lvl="0" marL="342900" rtl="0" algn="l">
              <a:spcBef>
                <a:spcPts val="1000"/>
              </a:spcBef>
              <a:spcAft>
                <a:spcPts val="0"/>
              </a:spcAft>
              <a:buClr>
                <a:schemeClr val="accent1"/>
              </a:buClr>
              <a:buFont typeface="Noto Symbol"/>
              <a:buChar char=""/>
              <a:defRPr/>
            </a:lvl1pPr>
            <a:lvl2pPr indent="-194309" lvl="1" marL="742950" rtl="0" algn="l">
              <a:spcBef>
                <a:spcPts val="1000"/>
              </a:spcBef>
              <a:spcAft>
                <a:spcPts val="0"/>
              </a:spcAft>
              <a:buClr>
                <a:schemeClr val="accent1"/>
              </a:buClr>
              <a:buFont typeface="Noto Symbol"/>
              <a:buChar char=""/>
              <a:defRPr/>
            </a:lvl2pPr>
            <a:lvl3pPr indent="-147319" lvl="2" marL="1143000" rtl="0" algn="l">
              <a:spcBef>
                <a:spcPts val="1000"/>
              </a:spcBef>
              <a:spcAft>
                <a:spcPts val="0"/>
              </a:spcAft>
              <a:buClr>
                <a:schemeClr val="accent1"/>
              </a:buClr>
              <a:buFont typeface="Noto Symbol"/>
              <a:buChar char=""/>
              <a:defRPr/>
            </a:lvl3pPr>
            <a:lvl4pPr indent="-157480" lvl="3" marL="1600200" rtl="0" algn="l">
              <a:spcBef>
                <a:spcPts val="1000"/>
              </a:spcBef>
              <a:spcAft>
                <a:spcPts val="0"/>
              </a:spcAft>
              <a:buClr>
                <a:schemeClr val="accent1"/>
              </a:buClr>
              <a:buFont typeface="Noto Symbol"/>
              <a:buChar char=""/>
              <a:defRPr/>
            </a:lvl4pPr>
            <a:lvl5pPr indent="-157479" lvl="4" marL="2057400" rtl="0" algn="l">
              <a:spcBef>
                <a:spcPts val="1000"/>
              </a:spcBef>
              <a:spcAft>
                <a:spcPts val="0"/>
              </a:spcAft>
              <a:buClr>
                <a:schemeClr val="accent1"/>
              </a:buClr>
              <a:buFont typeface="Noto Symbol"/>
              <a:buChar char=""/>
              <a:defRPr/>
            </a:lvl5pPr>
            <a:lvl6pPr indent="-157479" lvl="5" marL="2514600" rtl="0" algn="l">
              <a:spcBef>
                <a:spcPts val="1000"/>
              </a:spcBef>
              <a:spcAft>
                <a:spcPts val="0"/>
              </a:spcAft>
              <a:buClr>
                <a:schemeClr val="accent1"/>
              </a:buClr>
              <a:buFont typeface="Noto Symbol"/>
              <a:buChar char=""/>
              <a:defRPr/>
            </a:lvl6pPr>
            <a:lvl7pPr indent="-157479" lvl="6" marL="2971800" rtl="0" algn="l">
              <a:spcBef>
                <a:spcPts val="1000"/>
              </a:spcBef>
              <a:spcAft>
                <a:spcPts val="0"/>
              </a:spcAft>
              <a:buClr>
                <a:schemeClr val="accent1"/>
              </a:buClr>
              <a:buFont typeface="Noto Symbol"/>
              <a:buChar char=""/>
              <a:defRPr/>
            </a:lvl7pPr>
            <a:lvl8pPr indent="-157479" lvl="7" marL="3429000" rtl="0" algn="l">
              <a:spcBef>
                <a:spcPts val="1000"/>
              </a:spcBef>
              <a:spcAft>
                <a:spcPts val="0"/>
              </a:spcAft>
              <a:buClr>
                <a:schemeClr val="accent1"/>
              </a:buClr>
              <a:buFont typeface="Noto Symbol"/>
              <a:buChar char=""/>
              <a:defRPr/>
            </a:lvl8pPr>
            <a:lvl9pPr indent="-157479" lvl="8" marL="3886200" rtl="0" algn="l">
              <a:spcBef>
                <a:spcPts val="1000"/>
              </a:spcBef>
              <a:spcAft>
                <a:spcPts val="0"/>
              </a:spcAft>
              <a:buClr>
                <a:schemeClr val="accent1"/>
              </a:buClr>
              <a:buFont typeface="Noto Symbol"/>
              <a:buChar char=""/>
              <a:defRPr/>
            </a:lvl9pPr>
          </a:lstStyle>
          <a:p/>
        </p:txBody>
      </p:sp>
      <p:sp>
        <p:nvSpPr>
          <p:cNvPr id="278" name="Shape 278"/>
          <p:cNvSpPr txBox="1"/>
          <p:nvPr>
            <p:ph idx="10" type="dt"/>
          </p:nvPr>
        </p:nvSpPr>
        <p:spPr>
          <a:xfrm rot="5400000">
            <a:off x="10155638" y="1790700"/>
            <a:ext cx="990599" cy="3048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79" name="Shape 279"/>
          <p:cNvSpPr txBox="1"/>
          <p:nvPr>
            <p:ph idx="11" type="ftr"/>
          </p:nvPr>
        </p:nvSpPr>
        <p:spPr>
          <a:xfrm rot="5400000">
            <a:off x="8951571" y="3225300"/>
            <a:ext cx="3859800" cy="3048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80" name="Shape 280"/>
          <p:cNvSpPr txBox="1"/>
          <p:nvPr>
            <p:ph idx="12" type="sldNum"/>
          </p:nvPr>
        </p:nvSpPr>
        <p:spPr>
          <a:xfrm>
            <a:off x="10352539" y="295729"/>
            <a:ext cx="838200" cy="767700"/>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5" name="Shape 35"/>
        <p:cNvGrpSpPr/>
        <p:nvPr/>
      </p:nvGrpSpPr>
      <p:grpSpPr>
        <a:xfrm>
          <a:off x="0" y="0"/>
          <a:ext cx="0" cy="0"/>
          <a:chOff x="0" y="0"/>
          <a:chExt cx="0" cy="0"/>
        </a:xfrm>
      </p:grpSpPr>
      <p:sp>
        <p:nvSpPr>
          <p:cNvPr id="36" name="Shape 36"/>
          <p:cNvSpPr txBox="1"/>
          <p:nvPr>
            <p:ph type="title"/>
          </p:nvPr>
        </p:nvSpPr>
        <p:spPr>
          <a:xfrm>
            <a:off x="646110" y="452718"/>
            <a:ext cx="9404723" cy="1400530"/>
          </a:xfrm>
          <a:prstGeom prst="rect">
            <a:avLst/>
          </a:prstGeom>
          <a:noFill/>
          <a:ln>
            <a:noFill/>
          </a:ln>
        </p:spPr>
        <p:txBody>
          <a:bodyPr anchorCtr="0" anchor="t" bIns="91425" lIns="91425" rIns="91425" tIns="91425"/>
          <a:lstStyle>
            <a:lvl1pPr lvl="0" rtl="0" algn="l">
              <a:spcBef>
                <a:spcPts val="0"/>
              </a:spcBef>
              <a:buClr>
                <a:schemeClr val="lt2"/>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7" name="Shape 37"/>
          <p:cNvSpPr txBox="1"/>
          <p:nvPr>
            <p:ph idx="1" type="body"/>
          </p:nvPr>
        </p:nvSpPr>
        <p:spPr>
          <a:xfrm>
            <a:off x="1103312" y="2060575"/>
            <a:ext cx="4396339" cy="41957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8" name="Shape 38"/>
          <p:cNvSpPr txBox="1"/>
          <p:nvPr>
            <p:ph idx="2" type="body"/>
          </p:nvPr>
        </p:nvSpPr>
        <p:spPr>
          <a:xfrm>
            <a:off x="5654492" y="2056091"/>
            <a:ext cx="4396340" cy="4200244"/>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9" name="Shape 39"/>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0" name="Shape 40"/>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1" name="Shape 41"/>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2" name="Shape 42"/>
        <p:cNvGrpSpPr/>
        <p:nvPr/>
      </p:nvGrpSpPr>
      <p:grpSpPr>
        <a:xfrm>
          <a:off x="0" y="0"/>
          <a:ext cx="0" cy="0"/>
          <a:chOff x="0" y="0"/>
          <a:chExt cx="0" cy="0"/>
        </a:xfrm>
      </p:grpSpPr>
      <p:sp>
        <p:nvSpPr>
          <p:cNvPr id="43" name="Shape 43"/>
          <p:cNvSpPr txBox="1"/>
          <p:nvPr>
            <p:ph type="title"/>
          </p:nvPr>
        </p:nvSpPr>
        <p:spPr>
          <a:xfrm>
            <a:off x="646110" y="452718"/>
            <a:ext cx="9404723" cy="140053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4" name="Shape 44"/>
          <p:cNvSpPr txBox="1"/>
          <p:nvPr>
            <p:ph idx="1" type="body"/>
          </p:nvPr>
        </p:nvSpPr>
        <p:spPr>
          <a:xfrm>
            <a:off x="1103312" y="1905000"/>
            <a:ext cx="4396337" cy="576262"/>
          </a:xfrm>
          <a:prstGeom prst="rect">
            <a:avLst/>
          </a:prstGeom>
          <a:noFill/>
          <a:ln>
            <a:noFill/>
          </a:ln>
        </p:spPr>
        <p:txBody>
          <a:bodyPr anchorCtr="0" anchor="b" bIns="91425" lIns="91425" rIns="91425" tIns="91425"/>
          <a:lstStyle>
            <a:lvl1pPr indent="0" lvl="0" marL="0" rtl="0">
              <a:spcBef>
                <a:spcPts val="0"/>
              </a:spcBef>
              <a:buClr>
                <a:schemeClr val="accent1"/>
              </a:buClr>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45" name="Shape 45"/>
          <p:cNvSpPr txBox="1"/>
          <p:nvPr>
            <p:ph idx="2" type="body"/>
          </p:nvPr>
        </p:nvSpPr>
        <p:spPr>
          <a:xfrm>
            <a:off x="1103312" y="2514600"/>
            <a:ext cx="4396339" cy="3741738"/>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6" name="Shape 46"/>
          <p:cNvSpPr txBox="1"/>
          <p:nvPr>
            <p:ph idx="3" type="body"/>
          </p:nvPr>
        </p:nvSpPr>
        <p:spPr>
          <a:xfrm>
            <a:off x="5654494" y="1905000"/>
            <a:ext cx="4396339" cy="576262"/>
          </a:xfrm>
          <a:prstGeom prst="rect">
            <a:avLst/>
          </a:prstGeom>
          <a:noFill/>
          <a:ln>
            <a:noFill/>
          </a:ln>
        </p:spPr>
        <p:txBody>
          <a:bodyPr anchorCtr="0" anchor="b" bIns="91425" lIns="91425" rIns="91425" tIns="91425"/>
          <a:lstStyle>
            <a:lvl1pPr indent="0" lvl="0" marL="0" rtl="0">
              <a:spcBef>
                <a:spcPts val="0"/>
              </a:spcBef>
              <a:buClr>
                <a:schemeClr val="accent1"/>
              </a:buClr>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47" name="Shape 47"/>
          <p:cNvSpPr txBox="1"/>
          <p:nvPr>
            <p:ph idx="4" type="body"/>
          </p:nvPr>
        </p:nvSpPr>
        <p:spPr>
          <a:xfrm>
            <a:off x="5654494" y="2514600"/>
            <a:ext cx="4396339" cy="3741738"/>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8" name="Shape 48"/>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9" name="Shape 49"/>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0" name="Shape 50"/>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1" name="Shape 51"/>
        <p:cNvGrpSpPr/>
        <p:nvPr/>
      </p:nvGrpSpPr>
      <p:grpSpPr>
        <a:xfrm>
          <a:off x="0" y="0"/>
          <a:ext cx="0" cy="0"/>
          <a:chOff x="0" y="0"/>
          <a:chExt cx="0" cy="0"/>
        </a:xfrm>
      </p:grpSpPr>
      <p:sp>
        <p:nvSpPr>
          <p:cNvPr id="52" name="Shape 52"/>
          <p:cNvSpPr txBox="1"/>
          <p:nvPr>
            <p:ph type="title"/>
          </p:nvPr>
        </p:nvSpPr>
        <p:spPr>
          <a:xfrm>
            <a:off x="646110" y="452718"/>
            <a:ext cx="9404723" cy="1400530"/>
          </a:xfrm>
          <a:prstGeom prst="rect">
            <a:avLst/>
          </a:prstGeom>
          <a:noFill/>
          <a:ln>
            <a:noFill/>
          </a:ln>
        </p:spPr>
        <p:txBody>
          <a:bodyPr anchorCtr="0" anchor="t" bIns="91425" lIns="91425" rIns="91425" tIns="91425"/>
          <a:lstStyle>
            <a:lvl1pPr lvl="0" rtl="0" algn="l">
              <a:spcBef>
                <a:spcPts val="0"/>
              </a:spcBef>
              <a:buClr>
                <a:schemeClr val="lt2"/>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3" name="Shape 53"/>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4" name="Shape 54"/>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5" name="Shape 55"/>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6" name="Shape 56"/>
        <p:cNvGrpSpPr/>
        <p:nvPr/>
      </p:nvGrpSpPr>
      <p:grpSpPr>
        <a:xfrm>
          <a:off x="0" y="0"/>
          <a:ext cx="0" cy="0"/>
          <a:chOff x="0" y="0"/>
          <a:chExt cx="0" cy="0"/>
        </a:xfrm>
      </p:grpSpPr>
      <p:sp>
        <p:nvSpPr>
          <p:cNvPr id="57" name="Shape 57"/>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8" name="Shape 58"/>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9" name="Shape 59"/>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0" name="Shape 60"/>
        <p:cNvGrpSpPr/>
        <p:nvPr/>
      </p:nvGrpSpPr>
      <p:grpSpPr>
        <a:xfrm>
          <a:off x="0" y="0"/>
          <a:ext cx="0" cy="0"/>
          <a:chOff x="0" y="0"/>
          <a:chExt cx="0" cy="0"/>
        </a:xfrm>
      </p:grpSpPr>
      <p:sp>
        <p:nvSpPr>
          <p:cNvPr id="61" name="Shape 61"/>
          <p:cNvSpPr txBox="1"/>
          <p:nvPr>
            <p:ph type="title"/>
          </p:nvPr>
        </p:nvSpPr>
        <p:spPr>
          <a:xfrm>
            <a:off x="1154954" y="1447800"/>
            <a:ext cx="3401063" cy="1447800"/>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2" name="Shape 62"/>
          <p:cNvSpPr txBox="1"/>
          <p:nvPr>
            <p:ph idx="1" type="body"/>
          </p:nvPr>
        </p:nvSpPr>
        <p:spPr>
          <a:xfrm>
            <a:off x="4784616" y="1447800"/>
            <a:ext cx="5195997" cy="4572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3" name="Shape 63"/>
          <p:cNvSpPr txBox="1"/>
          <p:nvPr>
            <p:ph idx="2" type="body"/>
          </p:nvPr>
        </p:nvSpPr>
        <p:spPr>
          <a:xfrm>
            <a:off x="1154954" y="3129280"/>
            <a:ext cx="3401062" cy="2895598"/>
          </a:xfrm>
          <a:prstGeom prst="rect">
            <a:avLst/>
          </a:prstGeom>
          <a:noFill/>
          <a:ln>
            <a:noFill/>
          </a:ln>
        </p:spPr>
        <p:txBody>
          <a:bodyPr anchorCtr="0" anchor="t" bIns="91425" lIns="91425" rIns="91425" tIns="91425"/>
          <a:lstStyle>
            <a:lvl1pPr indent="0" lvl="0" marL="0" rtl="0">
              <a:spcBef>
                <a:spcPts val="0"/>
              </a:spcBef>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64" name="Shape 64"/>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5" name="Shape 65"/>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6" name="Shape 66"/>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7" name="Shape 67"/>
        <p:cNvGrpSpPr/>
        <p:nvPr/>
      </p:nvGrpSpPr>
      <p:grpSpPr>
        <a:xfrm>
          <a:off x="0" y="0"/>
          <a:ext cx="0" cy="0"/>
          <a:chOff x="0" y="0"/>
          <a:chExt cx="0" cy="0"/>
        </a:xfrm>
      </p:grpSpPr>
      <p:sp>
        <p:nvSpPr>
          <p:cNvPr id="68" name="Shape 68"/>
          <p:cNvSpPr txBox="1"/>
          <p:nvPr>
            <p:ph type="title"/>
          </p:nvPr>
        </p:nvSpPr>
        <p:spPr>
          <a:xfrm>
            <a:off x="1153907" y="1854191"/>
            <a:ext cx="5092905" cy="1574808"/>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9" name="Shape 69"/>
          <p:cNvSpPr/>
          <p:nvPr>
            <p:ph idx="2" type="pic"/>
          </p:nvPr>
        </p:nvSpPr>
        <p:spPr>
          <a:xfrm>
            <a:off x="6949546" y="1143000"/>
            <a:ext cx="3200399" cy="4572000"/>
          </a:xfrm>
          <a:prstGeom prst="roundRect">
            <a:avLst>
              <a:gd fmla="val 1858" name="adj"/>
            </a:avLst>
          </a:prstGeom>
          <a:noFill/>
          <a:ln>
            <a:noFill/>
          </a:ln>
        </p:spPr>
        <p:txBody>
          <a:bodyPr anchorCtr="0" anchor="t" bIns="91425" lIns="91425" rIns="91425" tIns="91425"/>
          <a:lstStyle>
            <a:lvl1pPr indent="0" lvl="0" marL="0" marR="0" rtl="0" algn="ctr">
              <a:spcBef>
                <a:spcPts val="0"/>
              </a:spcBef>
              <a:buClr>
                <a:schemeClr val="lt1"/>
              </a:buClr>
              <a:buFont typeface="Questrial"/>
              <a:buNone/>
              <a:defRPr/>
            </a:lvl1pPr>
            <a:lvl2pPr indent="0" lvl="1" marL="457200" marR="0" rtl="0" algn="l">
              <a:spcBef>
                <a:spcPts val="0"/>
              </a:spcBef>
              <a:buClr>
                <a:schemeClr val="lt1"/>
              </a:buClr>
              <a:buFont typeface="Questrial"/>
              <a:buNone/>
              <a:defRPr/>
            </a:lvl2pPr>
            <a:lvl3pPr indent="0" lvl="2" marL="914400" marR="0" rtl="0" algn="l">
              <a:spcBef>
                <a:spcPts val="0"/>
              </a:spcBef>
              <a:buClr>
                <a:schemeClr val="lt1"/>
              </a:buClr>
              <a:buFont typeface="Questrial"/>
              <a:buNone/>
              <a:defRPr/>
            </a:lvl3pPr>
            <a:lvl4pPr indent="0" lvl="3" marL="1371600" marR="0" rtl="0" algn="l">
              <a:spcBef>
                <a:spcPts val="0"/>
              </a:spcBef>
              <a:buClr>
                <a:schemeClr val="lt1"/>
              </a:buClr>
              <a:buFont typeface="Questrial"/>
              <a:buNone/>
              <a:defRPr/>
            </a:lvl4pPr>
            <a:lvl5pPr indent="0" lvl="4" marL="1828800" marR="0" rtl="0" algn="l">
              <a:spcBef>
                <a:spcPts val="0"/>
              </a:spcBef>
              <a:buClr>
                <a:schemeClr val="lt1"/>
              </a:buClr>
              <a:buFont typeface="Questrial"/>
              <a:buNone/>
              <a:defRPr/>
            </a:lvl5pPr>
            <a:lvl6pPr indent="0" lvl="5" marL="2286000" marR="0" rtl="0" algn="l">
              <a:spcBef>
                <a:spcPts val="0"/>
              </a:spcBef>
              <a:buClr>
                <a:schemeClr val="lt1"/>
              </a:buClr>
              <a:buFont typeface="Questrial"/>
              <a:buNone/>
              <a:defRPr/>
            </a:lvl6pPr>
            <a:lvl7pPr indent="0" lvl="6" marL="2743200" marR="0" rtl="0" algn="l">
              <a:spcBef>
                <a:spcPts val="0"/>
              </a:spcBef>
              <a:buClr>
                <a:schemeClr val="lt1"/>
              </a:buClr>
              <a:buFont typeface="Questrial"/>
              <a:buNone/>
              <a:defRPr/>
            </a:lvl7pPr>
            <a:lvl8pPr indent="0" lvl="7" marL="3200400" marR="0" rtl="0" algn="l">
              <a:spcBef>
                <a:spcPts val="0"/>
              </a:spcBef>
              <a:buClr>
                <a:schemeClr val="lt1"/>
              </a:buClr>
              <a:buFont typeface="Questrial"/>
              <a:buNone/>
              <a:defRPr/>
            </a:lvl8pPr>
            <a:lvl9pPr indent="0" lvl="8" marL="3657600" marR="0" rtl="0" algn="l">
              <a:spcBef>
                <a:spcPts val="0"/>
              </a:spcBef>
              <a:buClr>
                <a:schemeClr val="lt1"/>
              </a:buClr>
              <a:buFont typeface="Questrial"/>
              <a:buNone/>
              <a:defRPr/>
            </a:lvl9pPr>
          </a:lstStyle>
          <a:p/>
        </p:txBody>
      </p:sp>
      <p:sp>
        <p:nvSpPr>
          <p:cNvPr id="70" name="Shape 70"/>
          <p:cNvSpPr txBox="1"/>
          <p:nvPr>
            <p:ph idx="1" type="body"/>
          </p:nvPr>
        </p:nvSpPr>
        <p:spPr>
          <a:xfrm>
            <a:off x="1154954" y="3657600"/>
            <a:ext cx="5084979" cy="1371599"/>
          </a:xfrm>
          <a:prstGeom prst="rect">
            <a:avLst/>
          </a:prstGeom>
          <a:noFill/>
          <a:ln>
            <a:noFill/>
          </a:ln>
        </p:spPr>
        <p:txBody>
          <a:bodyPr anchorCtr="0" anchor="t" bIns="91425" lIns="91425" rIns="91425" tIns="91425"/>
          <a:lstStyle>
            <a:lvl1pPr indent="0" lvl="0" marL="0" rtl="0">
              <a:spcBef>
                <a:spcPts val="0"/>
              </a:spcBef>
              <a:buFont typeface="Questrial"/>
              <a:buNone/>
              <a:defRPr/>
            </a:lvl1pPr>
            <a:lvl2pPr indent="0" lvl="1" marL="457200" rtl="0">
              <a:spcBef>
                <a:spcPts val="0"/>
              </a:spcBef>
              <a:buFont typeface="Questrial"/>
              <a:buNone/>
              <a:defRPr/>
            </a:lvl2pPr>
            <a:lvl3pPr indent="0" lvl="2" marL="914400" rtl="0">
              <a:spcBef>
                <a:spcPts val="0"/>
              </a:spcBef>
              <a:buFont typeface="Questrial"/>
              <a:buNone/>
              <a:defRPr/>
            </a:lvl3pPr>
            <a:lvl4pPr indent="0" lvl="3" marL="1371600" rtl="0">
              <a:spcBef>
                <a:spcPts val="0"/>
              </a:spcBef>
              <a:buFont typeface="Questrial"/>
              <a:buNone/>
              <a:defRPr/>
            </a:lvl4pPr>
            <a:lvl5pPr indent="0" lvl="4" marL="1828800" rtl="0">
              <a:spcBef>
                <a:spcPts val="0"/>
              </a:spcBef>
              <a:buFont typeface="Questrial"/>
              <a:buNone/>
              <a:defRPr/>
            </a:lvl5pPr>
            <a:lvl6pPr indent="0" lvl="5" marL="2286000" rtl="0">
              <a:spcBef>
                <a:spcPts val="0"/>
              </a:spcBef>
              <a:buFont typeface="Questrial"/>
              <a:buNone/>
              <a:defRPr/>
            </a:lvl6pPr>
            <a:lvl7pPr indent="0" lvl="6" marL="2743200" rtl="0">
              <a:spcBef>
                <a:spcPts val="0"/>
              </a:spcBef>
              <a:buFont typeface="Questrial"/>
              <a:buNone/>
              <a:defRPr/>
            </a:lvl7pPr>
            <a:lvl8pPr indent="0" lvl="7" marL="3200400" rtl="0">
              <a:spcBef>
                <a:spcPts val="0"/>
              </a:spcBef>
              <a:buFont typeface="Questrial"/>
              <a:buNone/>
              <a:defRPr/>
            </a:lvl8pPr>
            <a:lvl9pPr indent="0" lvl="8" marL="3657600" rtl="0">
              <a:spcBef>
                <a:spcPts val="0"/>
              </a:spcBef>
              <a:buFont typeface="Questrial"/>
              <a:buNone/>
              <a:defRPr/>
            </a:lvl9pPr>
          </a:lstStyle>
          <a:p/>
        </p:txBody>
      </p:sp>
      <p:sp>
        <p:nvSpPr>
          <p:cNvPr id="71" name="Shape 71"/>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2" name="Shape 72"/>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3" name="Shape 73"/>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11" Type="http://schemas.openxmlformats.org/officeDocument/2006/relationships/slideLayout" Target="../slideLayouts/slideLayout6.xml"/><Relationship Id="rId22" Type="http://schemas.openxmlformats.org/officeDocument/2006/relationships/slideLayout" Target="../slideLayouts/slideLayout17.xml"/><Relationship Id="rId10" Type="http://schemas.openxmlformats.org/officeDocument/2006/relationships/slideLayout" Target="../slideLayouts/slideLayout5.xml"/><Relationship Id="rId21" Type="http://schemas.openxmlformats.org/officeDocument/2006/relationships/slideLayout" Target="../slideLayouts/slideLayout16.xml"/><Relationship Id="rId13" Type="http://schemas.openxmlformats.org/officeDocument/2006/relationships/slideLayout" Target="../slideLayouts/slideLayout8.xml"/><Relationship Id="rId12" Type="http://schemas.openxmlformats.org/officeDocument/2006/relationships/slideLayout" Target="../slideLayouts/slideLayout7.xml"/><Relationship Id="rId23" Type="http://schemas.openxmlformats.org/officeDocument/2006/relationships/theme" Target="../theme/theme2.xml"/><Relationship Id="rId1" Type="http://schemas.openxmlformats.org/officeDocument/2006/relationships/image" Target="../media/image04.png"/><Relationship Id="rId2" Type="http://schemas.openxmlformats.org/officeDocument/2006/relationships/image" Target="../media/image01.png"/><Relationship Id="rId3" Type="http://schemas.openxmlformats.org/officeDocument/2006/relationships/image" Target="../media/image03.png"/><Relationship Id="rId4" Type="http://schemas.openxmlformats.org/officeDocument/2006/relationships/image" Target="../media/image02.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00.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2.xml"/><Relationship Id="rId11" Type="http://schemas.openxmlformats.org/officeDocument/2006/relationships/slideLayout" Target="../slideLayouts/slideLayout23.xml"/><Relationship Id="rId22" Type="http://schemas.openxmlformats.org/officeDocument/2006/relationships/slideLayout" Target="../slideLayouts/slideLayout34.xml"/><Relationship Id="rId10" Type="http://schemas.openxmlformats.org/officeDocument/2006/relationships/slideLayout" Target="../slideLayouts/slideLayout22.xml"/><Relationship Id="rId21" Type="http://schemas.openxmlformats.org/officeDocument/2006/relationships/slideLayout" Target="../slideLayouts/slideLayout33.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23" Type="http://schemas.openxmlformats.org/officeDocument/2006/relationships/theme" Target="../theme/theme1.xml"/><Relationship Id="rId1" Type="http://schemas.openxmlformats.org/officeDocument/2006/relationships/image" Target="../media/image09.png"/><Relationship Id="rId2" Type="http://schemas.openxmlformats.org/officeDocument/2006/relationships/image" Target="../media/image12.png"/><Relationship Id="rId3" Type="http://schemas.openxmlformats.org/officeDocument/2006/relationships/image" Target="../media/image08.png"/><Relationship Id="rId4" Type="http://schemas.openxmlformats.org/officeDocument/2006/relationships/image" Target="../media/image07.png"/><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5" Type="http://schemas.openxmlformats.org/officeDocument/2006/relationships/image" Target="../media/image05.png"/><Relationship Id="rId19" Type="http://schemas.openxmlformats.org/officeDocument/2006/relationships/slideLayout" Target="../slideLayouts/slideLayout31.xml"/><Relationship Id="rId6" Type="http://schemas.openxmlformats.org/officeDocument/2006/relationships/slideLayout" Target="../slideLayouts/slideLayout18.xml"/><Relationship Id="rId18" Type="http://schemas.openxmlformats.org/officeDocument/2006/relationships/slideLayout" Target="../slideLayouts/slideLayout30.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2">
            <a:alphaModFix/>
          </a:blip>
          <a:srcRect b="0" l="3613" r="0" t="0"/>
          <a:stretch/>
        </p:blipFill>
        <p:spPr>
          <a:xfrm>
            <a:off x="0" y="2669684"/>
            <a:ext cx="4037012" cy="4188315"/>
          </a:xfrm>
          <a:prstGeom prst="rect">
            <a:avLst/>
          </a:prstGeom>
          <a:noFill/>
          <a:ln>
            <a:noFill/>
          </a:ln>
        </p:spPr>
      </p:pic>
      <p:pic>
        <p:nvPicPr>
          <p:cNvPr id="7" name="Shape 7"/>
          <p:cNvPicPr preferRelativeResize="0"/>
          <p:nvPr/>
        </p:nvPicPr>
        <p:blipFill rotWithShape="1">
          <a:blip r:embed="rId3">
            <a:alphaModFix/>
          </a:blip>
          <a:srcRect b="0" l="35640" r="0" t="0"/>
          <a:stretch/>
        </p:blipFill>
        <p:spPr>
          <a:xfrm>
            <a:off x="0" y="2892347"/>
            <a:ext cx="1522412" cy="2365453"/>
          </a:xfrm>
          <a:prstGeom prst="rect">
            <a:avLst/>
          </a:prstGeom>
          <a:noFill/>
          <a:ln>
            <a:noFill/>
          </a:ln>
        </p:spPr>
      </p:pic>
      <p:sp>
        <p:nvSpPr>
          <p:cNvPr id="8" name="Shape 8"/>
          <p:cNvSpPr/>
          <p:nvPr/>
        </p:nvSpPr>
        <p:spPr>
          <a:xfrm>
            <a:off x="8609011" y="1676400"/>
            <a:ext cx="2819400" cy="2819400"/>
          </a:xfrm>
          <a:prstGeom prst="ellipse">
            <a:avLst/>
          </a:prstGeom>
          <a:gradFill>
            <a:gsLst>
              <a:gs pos="0">
                <a:srgbClr val="FAC867">
                  <a:alpha val="6666"/>
                </a:srgbClr>
              </a:gs>
              <a:gs pos="36000">
                <a:srgbClr val="FAC867">
                  <a:alpha val="5882"/>
                </a:srgbClr>
              </a:gs>
              <a:gs pos="69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pic>
        <p:nvPicPr>
          <p:cNvPr id="9" name="Shape 9"/>
          <p:cNvPicPr preferRelativeResize="0"/>
          <p:nvPr/>
        </p:nvPicPr>
        <p:blipFill rotWithShape="1">
          <a:blip r:embed="rId4">
            <a:alphaModFix/>
          </a:blip>
          <a:srcRect b="0" l="0" r="0" t="28713"/>
          <a:stretch/>
        </p:blipFill>
        <p:spPr>
          <a:xfrm>
            <a:off x="8000196" y="0"/>
            <a:ext cx="1603386" cy="1143000"/>
          </a:xfrm>
          <a:prstGeom prst="rect">
            <a:avLst/>
          </a:prstGeom>
          <a:noFill/>
          <a:ln>
            <a:noFill/>
          </a:ln>
        </p:spPr>
      </p:pic>
      <p:pic>
        <p:nvPicPr>
          <p:cNvPr id="10" name="Shape 10"/>
          <p:cNvPicPr preferRelativeResize="0"/>
          <p:nvPr/>
        </p:nvPicPr>
        <p:blipFill rotWithShape="1">
          <a:blip r:embed="rId5">
            <a:alphaModFix/>
          </a:blip>
          <a:srcRect b="24199" l="0" r="0" t="0"/>
          <a:stretch/>
        </p:blipFill>
        <p:spPr>
          <a:xfrm>
            <a:off x="8609011" y="6092866"/>
            <a:ext cx="993734" cy="765134"/>
          </a:xfrm>
          <a:prstGeom prst="rect">
            <a:avLst/>
          </a:prstGeom>
          <a:noFill/>
          <a:ln>
            <a:noFill/>
          </a:ln>
        </p:spPr>
      </p:pic>
      <p:sp>
        <p:nvSpPr>
          <p:cNvPr id="11" name="Shape 11"/>
          <p:cNvSpPr/>
          <p:nvPr/>
        </p:nvSpPr>
        <p:spPr>
          <a:xfrm>
            <a:off x="10437811" y="0"/>
            <a:ext cx="685799" cy="11430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title"/>
          </p:nvPr>
        </p:nvSpPr>
        <p:spPr>
          <a:xfrm>
            <a:off x="646110" y="452718"/>
            <a:ext cx="9404723" cy="1400530"/>
          </a:xfrm>
          <a:prstGeom prst="rect">
            <a:avLst/>
          </a:prstGeom>
          <a:noFill/>
          <a:ln>
            <a:noFill/>
          </a:ln>
        </p:spPr>
        <p:txBody>
          <a:bodyPr anchorCtr="0" anchor="t" bIns="91425" lIns="91425" rIns="91425" tIns="91425"/>
          <a:lstStyle>
            <a:lvl1pPr indent="0" lvl="0" marL="0" marR="0" rtl="0" algn="l">
              <a:spcBef>
                <a:spcPts val="0"/>
              </a:spcBef>
              <a:buClr>
                <a:schemeClr val="lt2"/>
              </a:buClr>
              <a:buFont typeface="Questrial"/>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13" name="Shape 13"/>
          <p:cNvSpPr txBox="1"/>
          <p:nvPr>
            <p:ph idx="1" type="body"/>
          </p:nvPr>
        </p:nvSpPr>
        <p:spPr>
          <a:xfrm>
            <a:off x="1103312" y="2052917"/>
            <a:ext cx="8946541" cy="4195480"/>
          </a:xfrm>
          <a:prstGeom prst="rect">
            <a:avLst/>
          </a:prstGeom>
          <a:noFill/>
          <a:ln>
            <a:noFill/>
          </a:ln>
        </p:spPr>
        <p:txBody>
          <a:bodyPr anchorCtr="0" anchor="t" bIns="91425" lIns="91425" rIns="91425" tIns="91425"/>
          <a:lstStyle>
            <a:lvl1pPr indent="-241300" lvl="0" marL="342900" marR="0" rtl="0" algn="l">
              <a:spcBef>
                <a:spcPts val="1000"/>
              </a:spcBef>
              <a:spcAft>
                <a:spcPts val="0"/>
              </a:spcAft>
              <a:buClr>
                <a:schemeClr val="accent1"/>
              </a:buClr>
              <a:buFont typeface="Noto Symbol"/>
              <a:buChar char=""/>
              <a:defRPr/>
            </a:lvl1pPr>
            <a:lvl2pPr indent="-194309" lvl="1" marL="742950" marR="0" rtl="0" algn="l">
              <a:spcBef>
                <a:spcPts val="1000"/>
              </a:spcBef>
              <a:spcAft>
                <a:spcPts val="0"/>
              </a:spcAft>
              <a:buClr>
                <a:schemeClr val="accent1"/>
              </a:buClr>
              <a:buFont typeface="Noto Symbol"/>
              <a:buChar char=""/>
              <a:defRPr/>
            </a:lvl2pPr>
            <a:lvl3pPr indent="-147319" lvl="2" marL="1143000" marR="0" rtl="0" algn="l">
              <a:spcBef>
                <a:spcPts val="1000"/>
              </a:spcBef>
              <a:spcAft>
                <a:spcPts val="0"/>
              </a:spcAft>
              <a:buClr>
                <a:schemeClr val="accent1"/>
              </a:buClr>
              <a:buFont typeface="Noto Symbol"/>
              <a:buChar char=""/>
              <a:defRPr/>
            </a:lvl3pPr>
            <a:lvl4pPr indent="-157480" lvl="3" marL="1600200" marR="0" rtl="0" algn="l">
              <a:spcBef>
                <a:spcPts val="1000"/>
              </a:spcBef>
              <a:spcAft>
                <a:spcPts val="0"/>
              </a:spcAft>
              <a:buClr>
                <a:schemeClr val="accent1"/>
              </a:buClr>
              <a:buFont typeface="Noto Symbol"/>
              <a:buChar char=""/>
              <a:defRPr/>
            </a:lvl4pPr>
            <a:lvl5pPr indent="-157479" lvl="4" marL="2057400" marR="0" rtl="0" algn="l">
              <a:spcBef>
                <a:spcPts val="1000"/>
              </a:spcBef>
              <a:spcAft>
                <a:spcPts val="0"/>
              </a:spcAft>
              <a:buClr>
                <a:schemeClr val="accent1"/>
              </a:buClr>
              <a:buFont typeface="Noto Symbol"/>
              <a:buChar char=""/>
              <a:defRPr/>
            </a:lvl5pPr>
            <a:lvl6pPr indent="-157479" lvl="5" marL="2514600" marR="0" rtl="0" algn="l">
              <a:spcBef>
                <a:spcPts val="1000"/>
              </a:spcBef>
              <a:spcAft>
                <a:spcPts val="0"/>
              </a:spcAft>
              <a:buClr>
                <a:schemeClr val="accent1"/>
              </a:buClr>
              <a:buFont typeface="Noto Symbol"/>
              <a:buChar char=""/>
              <a:defRPr/>
            </a:lvl6pPr>
            <a:lvl7pPr indent="-157479" lvl="6" marL="2971800" marR="0" rtl="0" algn="l">
              <a:spcBef>
                <a:spcPts val="1000"/>
              </a:spcBef>
              <a:spcAft>
                <a:spcPts val="0"/>
              </a:spcAft>
              <a:buClr>
                <a:schemeClr val="accent1"/>
              </a:buClr>
              <a:buFont typeface="Noto Symbol"/>
              <a:buChar char=""/>
              <a:defRPr/>
            </a:lvl7pPr>
            <a:lvl8pPr indent="-157479" lvl="7" marL="3429000" marR="0" rtl="0" algn="l">
              <a:spcBef>
                <a:spcPts val="1000"/>
              </a:spcBef>
              <a:spcAft>
                <a:spcPts val="0"/>
              </a:spcAft>
              <a:buClr>
                <a:schemeClr val="accent1"/>
              </a:buClr>
              <a:buFont typeface="Noto Symbol"/>
              <a:buChar char=""/>
              <a:defRPr/>
            </a:lvl8pPr>
            <a:lvl9pPr indent="-157479" lvl="8" marL="3886200" marR="0" rtl="0" algn="l">
              <a:spcBef>
                <a:spcPts val="1000"/>
              </a:spcBef>
              <a:spcAft>
                <a:spcPts val="0"/>
              </a:spcAft>
              <a:buClr>
                <a:schemeClr val="accent1"/>
              </a:buClr>
              <a:buFont typeface="Noto Symbol"/>
              <a:buChar char=""/>
              <a:defRPr/>
            </a:lvl9pPr>
          </a:lstStyle>
          <a:p/>
        </p:txBody>
      </p:sp>
      <p:sp>
        <p:nvSpPr>
          <p:cNvPr id="14" name="Shape 14"/>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5" name="Shape 15"/>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6" name="Shape 16"/>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 accent1="accent1" accent2="accent2" accent3="accent3" accent4="accent4" accent5="accent5" accent6="accent6" bg1="lt1" bg2="dk2" tx1="dk1" tx2="lt2" folHlink="folHlink" hlink="hlink"/>
  <p:sldLayoutIdLst>
    <p:sldLayoutId id="2147483648" r:id="rId6"/>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 id="2147483661" r:id="rId19"/>
    <p:sldLayoutId id="2147483662" r:id="rId20"/>
    <p:sldLayoutId id="2147483663" r:id="rId21"/>
    <p:sldLayoutId id="2147483664"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43" name="Shape 143"/>
        <p:cNvGrpSpPr/>
        <p:nvPr/>
      </p:nvGrpSpPr>
      <p:grpSpPr>
        <a:xfrm>
          <a:off x="0" y="0"/>
          <a:ext cx="0" cy="0"/>
          <a:chOff x="0" y="0"/>
          <a:chExt cx="0" cy="0"/>
        </a:xfrm>
      </p:grpSpPr>
      <p:pic>
        <p:nvPicPr>
          <p:cNvPr id="144" name="Shape 144"/>
          <p:cNvPicPr preferRelativeResize="0"/>
          <p:nvPr/>
        </p:nvPicPr>
        <p:blipFill rotWithShape="1">
          <a:blip r:embed="rId2">
            <a:alphaModFix/>
          </a:blip>
          <a:srcRect b="0" l="3614" r="0" t="0"/>
          <a:stretch/>
        </p:blipFill>
        <p:spPr>
          <a:xfrm>
            <a:off x="0" y="2669684"/>
            <a:ext cx="4037100" cy="4188300"/>
          </a:xfrm>
          <a:prstGeom prst="rect">
            <a:avLst/>
          </a:prstGeom>
          <a:noFill/>
          <a:ln>
            <a:noFill/>
          </a:ln>
        </p:spPr>
      </p:pic>
      <p:pic>
        <p:nvPicPr>
          <p:cNvPr id="145" name="Shape 145"/>
          <p:cNvPicPr preferRelativeResize="0"/>
          <p:nvPr/>
        </p:nvPicPr>
        <p:blipFill rotWithShape="1">
          <a:blip r:embed="rId3">
            <a:alphaModFix/>
          </a:blip>
          <a:srcRect b="0" l="35641" r="0" t="0"/>
          <a:stretch/>
        </p:blipFill>
        <p:spPr>
          <a:xfrm>
            <a:off x="0" y="2892347"/>
            <a:ext cx="1522499" cy="2365500"/>
          </a:xfrm>
          <a:prstGeom prst="rect">
            <a:avLst/>
          </a:prstGeom>
          <a:noFill/>
          <a:ln>
            <a:noFill/>
          </a:ln>
        </p:spPr>
      </p:pic>
      <p:sp>
        <p:nvSpPr>
          <p:cNvPr id="146" name="Shape 146"/>
          <p:cNvSpPr/>
          <p:nvPr/>
        </p:nvSpPr>
        <p:spPr>
          <a:xfrm>
            <a:off x="8609011" y="1676400"/>
            <a:ext cx="2819400" cy="2819400"/>
          </a:xfrm>
          <a:prstGeom prst="ellipse">
            <a:avLst/>
          </a:prstGeom>
          <a:gradFill>
            <a:gsLst>
              <a:gs pos="0">
                <a:srgbClr val="FAC867">
                  <a:alpha val="6666"/>
                </a:srgbClr>
              </a:gs>
              <a:gs pos="36000">
                <a:srgbClr val="FAC867">
                  <a:alpha val="5882"/>
                </a:srgbClr>
              </a:gs>
              <a:gs pos="69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pic>
        <p:nvPicPr>
          <p:cNvPr id="147" name="Shape 147"/>
          <p:cNvPicPr preferRelativeResize="0"/>
          <p:nvPr/>
        </p:nvPicPr>
        <p:blipFill rotWithShape="1">
          <a:blip r:embed="rId4">
            <a:alphaModFix/>
          </a:blip>
          <a:srcRect b="0" l="0" r="0" t="28714"/>
          <a:stretch/>
        </p:blipFill>
        <p:spPr>
          <a:xfrm>
            <a:off x="8000196" y="0"/>
            <a:ext cx="1603500" cy="1143000"/>
          </a:xfrm>
          <a:prstGeom prst="rect">
            <a:avLst/>
          </a:prstGeom>
          <a:noFill/>
          <a:ln>
            <a:noFill/>
          </a:ln>
        </p:spPr>
      </p:pic>
      <p:pic>
        <p:nvPicPr>
          <p:cNvPr id="148" name="Shape 148"/>
          <p:cNvPicPr preferRelativeResize="0"/>
          <p:nvPr/>
        </p:nvPicPr>
        <p:blipFill rotWithShape="1">
          <a:blip r:embed="rId5">
            <a:alphaModFix/>
          </a:blip>
          <a:srcRect b="24196" l="0" r="0" t="0"/>
          <a:stretch/>
        </p:blipFill>
        <p:spPr>
          <a:xfrm>
            <a:off x="8609011" y="6092866"/>
            <a:ext cx="993600" cy="765000"/>
          </a:xfrm>
          <a:prstGeom prst="rect">
            <a:avLst/>
          </a:prstGeom>
          <a:noFill/>
          <a:ln>
            <a:noFill/>
          </a:ln>
        </p:spPr>
      </p:pic>
      <p:sp>
        <p:nvSpPr>
          <p:cNvPr id="149" name="Shape 149"/>
          <p:cNvSpPr/>
          <p:nvPr/>
        </p:nvSpPr>
        <p:spPr>
          <a:xfrm>
            <a:off x="10437811" y="0"/>
            <a:ext cx="685800" cy="11430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0" name="Shape 150"/>
          <p:cNvSpPr txBox="1"/>
          <p:nvPr>
            <p:ph type="title"/>
          </p:nvPr>
        </p:nvSpPr>
        <p:spPr>
          <a:xfrm>
            <a:off x="646110" y="452718"/>
            <a:ext cx="9404700" cy="1400400"/>
          </a:xfrm>
          <a:prstGeom prst="rect">
            <a:avLst/>
          </a:prstGeom>
          <a:noFill/>
          <a:ln>
            <a:noFill/>
          </a:ln>
        </p:spPr>
        <p:txBody>
          <a:bodyPr anchorCtr="0" anchor="t" bIns="91425" lIns="91425" rIns="91425" tIns="91425"/>
          <a:lstStyle>
            <a:lvl1pPr indent="0" lvl="0" marL="0" marR="0" rtl="0" algn="l">
              <a:spcBef>
                <a:spcPts val="0"/>
              </a:spcBef>
              <a:buClr>
                <a:schemeClr val="lt2"/>
              </a:buClr>
              <a:buFont typeface="Questrial"/>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151" name="Shape 151"/>
          <p:cNvSpPr txBox="1"/>
          <p:nvPr>
            <p:ph idx="1" type="body"/>
          </p:nvPr>
        </p:nvSpPr>
        <p:spPr>
          <a:xfrm>
            <a:off x="1103312" y="2052917"/>
            <a:ext cx="8946600" cy="4195500"/>
          </a:xfrm>
          <a:prstGeom prst="rect">
            <a:avLst/>
          </a:prstGeom>
          <a:noFill/>
          <a:ln>
            <a:noFill/>
          </a:ln>
        </p:spPr>
        <p:txBody>
          <a:bodyPr anchorCtr="0" anchor="t" bIns="91425" lIns="91425" rIns="91425" tIns="91425"/>
          <a:lstStyle>
            <a:lvl1pPr indent="-241300" lvl="0" marL="342900" marR="0" rtl="0" algn="l">
              <a:spcBef>
                <a:spcPts val="1000"/>
              </a:spcBef>
              <a:spcAft>
                <a:spcPts val="0"/>
              </a:spcAft>
              <a:buClr>
                <a:schemeClr val="accent1"/>
              </a:buClr>
              <a:buFont typeface="Noto Symbol"/>
              <a:buChar char=""/>
              <a:defRPr/>
            </a:lvl1pPr>
            <a:lvl2pPr indent="-194309" lvl="1" marL="742950" marR="0" rtl="0" algn="l">
              <a:spcBef>
                <a:spcPts val="1000"/>
              </a:spcBef>
              <a:spcAft>
                <a:spcPts val="0"/>
              </a:spcAft>
              <a:buClr>
                <a:schemeClr val="accent1"/>
              </a:buClr>
              <a:buFont typeface="Noto Symbol"/>
              <a:buChar char=""/>
              <a:defRPr/>
            </a:lvl2pPr>
            <a:lvl3pPr indent="-147319" lvl="2" marL="1143000" marR="0" rtl="0" algn="l">
              <a:spcBef>
                <a:spcPts val="1000"/>
              </a:spcBef>
              <a:spcAft>
                <a:spcPts val="0"/>
              </a:spcAft>
              <a:buClr>
                <a:schemeClr val="accent1"/>
              </a:buClr>
              <a:buFont typeface="Noto Symbol"/>
              <a:buChar char=""/>
              <a:defRPr/>
            </a:lvl3pPr>
            <a:lvl4pPr indent="-157480" lvl="3" marL="1600200" marR="0" rtl="0" algn="l">
              <a:spcBef>
                <a:spcPts val="1000"/>
              </a:spcBef>
              <a:spcAft>
                <a:spcPts val="0"/>
              </a:spcAft>
              <a:buClr>
                <a:schemeClr val="accent1"/>
              </a:buClr>
              <a:buFont typeface="Noto Symbol"/>
              <a:buChar char=""/>
              <a:defRPr/>
            </a:lvl4pPr>
            <a:lvl5pPr indent="-157479" lvl="4" marL="2057400" marR="0" rtl="0" algn="l">
              <a:spcBef>
                <a:spcPts val="1000"/>
              </a:spcBef>
              <a:spcAft>
                <a:spcPts val="0"/>
              </a:spcAft>
              <a:buClr>
                <a:schemeClr val="accent1"/>
              </a:buClr>
              <a:buFont typeface="Noto Symbol"/>
              <a:buChar char=""/>
              <a:defRPr/>
            </a:lvl5pPr>
            <a:lvl6pPr indent="-157479" lvl="5" marL="2514600" marR="0" rtl="0" algn="l">
              <a:spcBef>
                <a:spcPts val="1000"/>
              </a:spcBef>
              <a:spcAft>
                <a:spcPts val="0"/>
              </a:spcAft>
              <a:buClr>
                <a:schemeClr val="accent1"/>
              </a:buClr>
              <a:buFont typeface="Noto Symbol"/>
              <a:buChar char=""/>
              <a:defRPr/>
            </a:lvl6pPr>
            <a:lvl7pPr indent="-157479" lvl="6" marL="2971800" marR="0" rtl="0" algn="l">
              <a:spcBef>
                <a:spcPts val="1000"/>
              </a:spcBef>
              <a:spcAft>
                <a:spcPts val="0"/>
              </a:spcAft>
              <a:buClr>
                <a:schemeClr val="accent1"/>
              </a:buClr>
              <a:buFont typeface="Noto Symbol"/>
              <a:buChar char=""/>
              <a:defRPr/>
            </a:lvl7pPr>
            <a:lvl8pPr indent="-157479" lvl="7" marL="3429000" marR="0" rtl="0" algn="l">
              <a:spcBef>
                <a:spcPts val="1000"/>
              </a:spcBef>
              <a:spcAft>
                <a:spcPts val="0"/>
              </a:spcAft>
              <a:buClr>
                <a:schemeClr val="accent1"/>
              </a:buClr>
              <a:buFont typeface="Noto Symbol"/>
              <a:buChar char=""/>
              <a:defRPr/>
            </a:lvl8pPr>
            <a:lvl9pPr indent="-157479" lvl="8" marL="3886200" marR="0" rtl="0" algn="l">
              <a:spcBef>
                <a:spcPts val="1000"/>
              </a:spcBef>
              <a:spcAft>
                <a:spcPts val="0"/>
              </a:spcAft>
              <a:buClr>
                <a:schemeClr val="accent1"/>
              </a:buClr>
              <a:buFont typeface="Noto Symbol"/>
              <a:buChar char=""/>
              <a:defRPr/>
            </a:lvl9pPr>
          </a:lstStyle>
          <a:p/>
        </p:txBody>
      </p:sp>
      <p:sp>
        <p:nvSpPr>
          <p:cNvPr id="152" name="Shape 152"/>
          <p:cNvSpPr txBox="1"/>
          <p:nvPr>
            <p:ph idx="10" type="dt"/>
          </p:nvPr>
        </p:nvSpPr>
        <p:spPr>
          <a:xfrm rot="5400000">
            <a:off x="10155638" y="1790700"/>
            <a:ext cx="990599" cy="3048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53" name="Shape 153"/>
          <p:cNvSpPr txBox="1"/>
          <p:nvPr>
            <p:ph idx="11" type="ftr"/>
          </p:nvPr>
        </p:nvSpPr>
        <p:spPr>
          <a:xfrm rot="5400000">
            <a:off x="8951571" y="3225300"/>
            <a:ext cx="3859800" cy="3048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54" name="Shape 154"/>
          <p:cNvSpPr txBox="1"/>
          <p:nvPr>
            <p:ph idx="12" type="sldNum"/>
          </p:nvPr>
        </p:nvSpPr>
        <p:spPr>
          <a:xfrm>
            <a:off x="10352539" y="295729"/>
            <a:ext cx="838200" cy="767700"/>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 accent1="accent1" accent2="accent2" accent3="accent3" accent4="accent4" accent5="accent5" accent6="accent6" bg1="lt1" bg2="dk2" tx1="dk1" tx2="lt2" folHlink="folHlink" hlink="hlink"/>
  <p:sldLayoutIdLst>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youtube.com/v/y7OWLohZ_fs" TargetMode="Externa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youtu.be/UaspFUkcPjo" TargetMode="External"/><Relationship Id="rId4" Type="http://schemas.openxmlformats.org/officeDocument/2006/relationships/image" Target="../media/image24.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youtube.com/v/kVpPlWlHMrA" TargetMode="Externa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youtube.com/v/fjrp5dluHfo" TargetMode="Externa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hyperlink" Target="http://youtube.com/v/rZy6XilXDZQ" TargetMode="Externa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history.com/topics/black-death/videos/coroners-report-plague" TargetMode="Externa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image" Target="../media/image19.jpg"/><Relationship Id="rId5" Type="http://schemas.openxmlformats.org/officeDocument/2006/relationships/image" Target="../media/image22.jpg"/><Relationship Id="rId6"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ctr">
              <a:spcBef>
                <a:spcPts val="0"/>
              </a:spcBef>
              <a:buClr>
                <a:schemeClr val="lt2"/>
              </a:buClr>
              <a:buSzPct val="25000"/>
              <a:buFont typeface="Questrial"/>
              <a:buNone/>
            </a:pPr>
            <a:r>
              <a:rPr b="0" i="0" lang="en-US" sz="4800" u="none" cap="none" strike="noStrike">
                <a:solidFill>
                  <a:schemeClr val="lt2"/>
                </a:solidFill>
                <a:latin typeface="Questrial"/>
                <a:ea typeface="Questrial"/>
                <a:cs typeface="Questrial"/>
                <a:sym typeface="Questrial"/>
              </a:rPr>
              <a:t>The Black Death</a:t>
            </a:r>
          </a:p>
        </p:txBody>
      </p:sp>
      <p:pic>
        <p:nvPicPr>
          <p:cNvPr descr="http://images.nationalgeographic.com/wpf/media-live/photos/000/033/cache/plague-painting_3338_600x450.jpg" id="286" name="Shape 286"/>
          <p:cNvPicPr preferRelativeResize="0"/>
          <p:nvPr>
            <p:ph idx="1" type="body"/>
          </p:nvPr>
        </p:nvPicPr>
        <p:blipFill rotWithShape="1">
          <a:blip r:embed="rId3">
            <a:alphaModFix/>
          </a:blip>
          <a:srcRect b="0" l="0" r="0" t="0"/>
          <a:stretch/>
        </p:blipFill>
        <p:spPr>
          <a:xfrm>
            <a:off x="2831965" y="2091825"/>
            <a:ext cx="5594349" cy="41957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8" name="Shape 348"/>
        <p:cNvGrpSpPr/>
        <p:nvPr/>
      </p:nvGrpSpPr>
      <p:grpSpPr>
        <a:xfrm>
          <a:off x="0" y="0"/>
          <a:ext cx="0" cy="0"/>
          <a:chOff x="0" y="0"/>
          <a:chExt cx="0" cy="0"/>
        </a:xfrm>
      </p:grpSpPr>
      <p:sp>
        <p:nvSpPr>
          <p:cNvPr id="349" name="Shape 349"/>
          <p:cNvSpPr txBox="1"/>
          <p:nvPr>
            <p:ph type="title"/>
          </p:nvPr>
        </p:nvSpPr>
        <p:spPr>
          <a:xfrm>
            <a:off x="646110" y="452718"/>
            <a:ext cx="9404700" cy="1400400"/>
          </a:xfrm>
          <a:prstGeom prst="rect">
            <a:avLst/>
          </a:prstGeom>
        </p:spPr>
        <p:txBody>
          <a:bodyPr anchorCtr="0" anchor="t" bIns="91425" lIns="91425" rIns="91425" tIns="91425">
            <a:noAutofit/>
          </a:bodyPr>
          <a:lstStyle/>
          <a:p>
            <a:pPr lvl="0">
              <a:spcBef>
                <a:spcPts val="0"/>
              </a:spcBef>
              <a:buNone/>
            </a:pPr>
            <a:r>
              <a:t/>
            </a:r>
            <a:endParaRPr/>
          </a:p>
        </p:txBody>
      </p:sp>
      <p:sp>
        <p:nvSpPr>
          <p:cNvPr id="350" name="Shape 350"/>
          <p:cNvSpPr txBox="1"/>
          <p:nvPr>
            <p:ph idx="1" type="body"/>
          </p:nvPr>
        </p:nvSpPr>
        <p:spPr>
          <a:xfrm>
            <a:off x="1103312" y="2052917"/>
            <a:ext cx="8946599" cy="4195499"/>
          </a:xfrm>
          <a:prstGeom prst="rect">
            <a:avLst/>
          </a:prstGeom>
        </p:spPr>
        <p:txBody>
          <a:bodyPr anchorCtr="0" anchor="t" bIns="91425" lIns="91425" rIns="91425" tIns="91425">
            <a:noAutofit/>
          </a:bodyPr>
          <a:lstStyle/>
          <a:p>
            <a:pPr lvl="0">
              <a:spcBef>
                <a:spcPts val="0"/>
              </a:spcBef>
              <a:buNone/>
            </a:pPr>
            <a:r>
              <a:t/>
            </a:r>
            <a:endParaRPr/>
          </a:p>
        </p:txBody>
      </p:sp>
      <p:sp>
        <p:nvSpPr>
          <p:cNvPr descr="This is the first chapter from What is the Black Death?, a ClickView original title from the series The Black Death. The full 10 minute program is available with closed captions and additional resources as part of the Curriculum Library for Secondary Schools. For more information visit http://clickv.ie/w/y06d  The outbreak of the Black Death in the 14th century decimated populations across Europe, Asia and Africa. This program looks at: the symptoms of the disease, how it was caused and transmitted, and the role poor living conditions and a lack of medical knowledge played in its fast and far reaching spread. Prevailing and sometimes bizarre beliefs about its causes and cures are discussed in this stylised and at times gruesome presentation which is sure to capture viewer attention." id="351" name="Shape 351" title="What Was the Black Death? What Were the Symptoms?">
            <a:hlinkClick r:id="rId3"/>
          </p:cNvPr>
          <p:cNvSpPr/>
          <p:nvPr/>
        </p:nvSpPr>
        <p:spPr>
          <a:xfrm>
            <a:off x="62524" y="87925"/>
            <a:ext cx="12129475" cy="6695825"/>
          </a:xfrm>
          <a:prstGeom prst="rect">
            <a:avLst/>
          </a:prstGeom>
          <a:blipFill>
            <a:blip r:embed="rId4">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x="0" y="0"/>
          <a:ext cx="0" cy="0"/>
          <a:chOff x="0" y="0"/>
          <a:chExt cx="0" cy="0"/>
        </a:xfrm>
      </p:grpSpPr>
      <p:sp>
        <p:nvSpPr>
          <p:cNvPr id="356" name="Shape 356"/>
          <p:cNvSpPr txBox="1"/>
          <p:nvPr>
            <p:ph type="title"/>
          </p:nvPr>
        </p:nvSpPr>
        <p:spPr>
          <a:xfrm>
            <a:off x="646110" y="452718"/>
            <a:ext cx="9404700" cy="1400400"/>
          </a:xfrm>
          <a:prstGeom prst="rect">
            <a:avLst/>
          </a:prstGeom>
        </p:spPr>
        <p:txBody>
          <a:bodyPr anchorCtr="0" anchor="t" bIns="91425" lIns="91425" rIns="91425" tIns="91425">
            <a:noAutofit/>
          </a:bodyPr>
          <a:lstStyle/>
          <a:p>
            <a:pPr lvl="0" algn="ctr">
              <a:spcBef>
                <a:spcPts val="0"/>
              </a:spcBef>
              <a:buNone/>
            </a:pPr>
            <a:r>
              <a:rPr lang="en-US" sz="4800">
                <a:solidFill>
                  <a:schemeClr val="lt1"/>
                </a:solidFill>
                <a:latin typeface="Questrial"/>
                <a:ea typeface="Questrial"/>
                <a:cs typeface="Questrial"/>
                <a:sym typeface="Questrial"/>
              </a:rPr>
              <a:t>Ring Around the Rosie</a:t>
            </a:r>
          </a:p>
        </p:txBody>
      </p:sp>
      <p:sp>
        <p:nvSpPr>
          <p:cNvPr id="357" name="Shape 357"/>
          <p:cNvSpPr txBox="1"/>
          <p:nvPr>
            <p:ph idx="1" type="body"/>
          </p:nvPr>
        </p:nvSpPr>
        <p:spPr>
          <a:xfrm>
            <a:off x="1103300" y="1381476"/>
            <a:ext cx="8946599" cy="4866900"/>
          </a:xfrm>
          <a:prstGeom prst="rect">
            <a:avLst/>
          </a:prstGeom>
        </p:spPr>
        <p:txBody>
          <a:bodyPr anchorCtr="0" anchor="t" bIns="91425" lIns="91425" rIns="91425" tIns="91425">
            <a:noAutofit/>
          </a:bodyPr>
          <a:lstStyle/>
          <a:p>
            <a:pPr indent="0" lvl="0" marL="0" rtl="0">
              <a:spcBef>
                <a:spcPts val="0"/>
              </a:spcBef>
              <a:buNone/>
            </a:pPr>
            <a:r>
              <a:rPr lang="en-US" sz="3000">
                <a:solidFill>
                  <a:schemeClr val="lt1"/>
                </a:solidFill>
                <a:latin typeface="Questrial"/>
                <a:ea typeface="Questrial"/>
                <a:cs typeface="Questrial"/>
                <a:sym typeface="Questrial"/>
              </a:rPr>
              <a:t>Explain the meaning of each line after watching the video.</a:t>
            </a:r>
          </a:p>
          <a:p>
            <a:pPr indent="0" lvl="0" marL="0" rtl="0">
              <a:spcBef>
                <a:spcPts val="0"/>
              </a:spcBef>
              <a:buNone/>
            </a:pPr>
            <a:r>
              <a:t/>
            </a:r>
            <a:endParaRPr sz="3000">
              <a:solidFill>
                <a:schemeClr val="lt1"/>
              </a:solidFill>
              <a:latin typeface="Questrial"/>
              <a:ea typeface="Questrial"/>
              <a:cs typeface="Questrial"/>
              <a:sym typeface="Questrial"/>
            </a:endParaRPr>
          </a:p>
          <a:p>
            <a:pPr indent="0" lvl="0" marL="0" rtl="0">
              <a:spcBef>
                <a:spcPts val="0"/>
              </a:spcBef>
              <a:buNone/>
            </a:pPr>
            <a:r>
              <a:rPr lang="en-US" sz="3000">
                <a:solidFill>
                  <a:schemeClr val="lt1"/>
                </a:solidFill>
                <a:latin typeface="Questrial"/>
                <a:ea typeface="Questrial"/>
                <a:cs typeface="Questrial"/>
                <a:sym typeface="Questrial"/>
              </a:rPr>
              <a:t>Ring Around the Rosie=</a:t>
            </a:r>
          </a:p>
          <a:p>
            <a:pPr indent="0" lvl="0" marL="0" rtl="0">
              <a:spcBef>
                <a:spcPts val="0"/>
              </a:spcBef>
              <a:buNone/>
            </a:pPr>
            <a:r>
              <a:rPr lang="en-US" sz="3000">
                <a:solidFill>
                  <a:schemeClr val="lt1"/>
                </a:solidFill>
                <a:latin typeface="Questrial"/>
                <a:ea typeface="Questrial"/>
                <a:cs typeface="Questrial"/>
                <a:sym typeface="Questrial"/>
              </a:rPr>
              <a:t>Pocket full of Posies=</a:t>
            </a:r>
          </a:p>
          <a:p>
            <a:pPr indent="0" lvl="0" marL="0" rtl="0">
              <a:spcBef>
                <a:spcPts val="0"/>
              </a:spcBef>
              <a:buNone/>
            </a:pPr>
            <a:r>
              <a:rPr lang="en-US" sz="3000">
                <a:solidFill>
                  <a:schemeClr val="lt1"/>
                </a:solidFill>
                <a:latin typeface="Questrial"/>
                <a:ea typeface="Questrial"/>
                <a:cs typeface="Questrial"/>
                <a:sym typeface="Questrial"/>
              </a:rPr>
              <a:t>A-tishoo A-tishoo=</a:t>
            </a:r>
          </a:p>
          <a:p>
            <a:pPr indent="0" lvl="0" marL="0" rtl="0">
              <a:spcBef>
                <a:spcPts val="0"/>
              </a:spcBef>
              <a:buNone/>
            </a:pPr>
            <a:r>
              <a:rPr lang="en-US" sz="3000">
                <a:solidFill>
                  <a:schemeClr val="lt1"/>
                </a:solidFill>
                <a:latin typeface="Questrial"/>
                <a:ea typeface="Questrial"/>
                <a:cs typeface="Questrial"/>
                <a:sym typeface="Questrial"/>
              </a:rPr>
              <a:t>We all fall down=</a:t>
            </a:r>
          </a:p>
          <a:p>
            <a:pPr lvl="0" rtl="0">
              <a:spcBef>
                <a:spcPts val="0"/>
              </a:spcBef>
              <a:buNone/>
            </a:pPr>
            <a:r>
              <a:t/>
            </a:r>
            <a:endParaRPr/>
          </a:p>
          <a:p>
            <a:pPr indent="0" lvl="0" marL="0" rtl="0">
              <a:spcBef>
                <a:spcPts val="0"/>
              </a:spcBef>
              <a:buNone/>
            </a:pPr>
            <a:r>
              <a:rPr lang="en-US"/>
              <a:t>Ring Around the Rosie Video</a:t>
            </a:r>
          </a:p>
          <a:p>
            <a:pPr lvl="0" rtl="0">
              <a:spcBef>
                <a:spcPts val="0"/>
              </a:spcBef>
              <a:buNone/>
            </a:pPr>
            <a:r>
              <a:rPr lang="en-US" u="sng">
                <a:solidFill>
                  <a:schemeClr val="hlink"/>
                </a:solidFill>
                <a:hlinkClick r:id="rId3"/>
              </a:rPr>
              <a:t>https://youtu.be/UaspFUkcPjo</a:t>
            </a:r>
          </a:p>
          <a:p>
            <a:pPr lvl="0" rtl="0">
              <a:spcBef>
                <a:spcPts val="0"/>
              </a:spcBef>
              <a:buNone/>
            </a:pPr>
            <a:r>
              <a:t/>
            </a:r>
            <a:endParaRPr/>
          </a:p>
          <a:p>
            <a:pPr lvl="0">
              <a:spcBef>
                <a:spcPts val="0"/>
              </a:spcBef>
              <a:buNone/>
            </a:pPr>
            <a:r>
              <a:t/>
            </a:r>
            <a:endParaRPr/>
          </a:p>
        </p:txBody>
      </p:sp>
      <p:pic>
        <p:nvPicPr>
          <p:cNvPr descr="http://www.bluebonkers.com/nursery-rhymes/nursery_rhymes_fun/rhyme-pics/ring-around-01-qz.gif" id="358" name="Shape 358"/>
          <p:cNvPicPr preferRelativeResize="0"/>
          <p:nvPr/>
        </p:nvPicPr>
        <p:blipFill rotWithShape="1">
          <a:blip r:embed="rId4">
            <a:alphaModFix/>
          </a:blip>
          <a:srcRect b="14937" l="9295" r="4875" t="3795"/>
          <a:stretch/>
        </p:blipFill>
        <p:spPr>
          <a:xfrm>
            <a:off x="6950499" y="2507825"/>
            <a:ext cx="3312550" cy="3825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2" name="Shape 362"/>
        <p:cNvGrpSpPr/>
        <p:nvPr/>
      </p:nvGrpSpPr>
      <p:grpSpPr>
        <a:xfrm>
          <a:off x="0" y="0"/>
          <a:ext cx="0" cy="0"/>
          <a:chOff x="0" y="0"/>
          <a:chExt cx="0" cy="0"/>
        </a:xfrm>
      </p:grpSpPr>
      <p:sp>
        <p:nvSpPr>
          <p:cNvPr id="363" name="Shape 363"/>
          <p:cNvSpPr txBox="1"/>
          <p:nvPr>
            <p:ph type="title"/>
          </p:nvPr>
        </p:nvSpPr>
        <p:spPr>
          <a:xfrm>
            <a:off x="646110" y="452718"/>
            <a:ext cx="9404700" cy="1400400"/>
          </a:xfrm>
          <a:prstGeom prst="rect">
            <a:avLst/>
          </a:prstGeom>
        </p:spPr>
        <p:txBody>
          <a:bodyPr anchorCtr="0" anchor="t" bIns="91425" lIns="91425" rIns="91425" tIns="91425">
            <a:noAutofit/>
          </a:bodyPr>
          <a:lstStyle/>
          <a:p>
            <a:pPr lvl="0">
              <a:spcBef>
                <a:spcPts val="0"/>
              </a:spcBef>
              <a:buNone/>
            </a:pPr>
            <a:r>
              <a:t/>
            </a:r>
            <a:endParaRPr/>
          </a:p>
        </p:txBody>
      </p:sp>
      <p:sp>
        <p:nvSpPr>
          <p:cNvPr id="364" name="Shape 364"/>
          <p:cNvSpPr txBox="1"/>
          <p:nvPr>
            <p:ph idx="1" type="body"/>
          </p:nvPr>
        </p:nvSpPr>
        <p:spPr>
          <a:xfrm>
            <a:off x="1103312" y="2052917"/>
            <a:ext cx="8946599" cy="4195499"/>
          </a:xfrm>
          <a:prstGeom prst="rect">
            <a:avLst/>
          </a:prstGeom>
        </p:spPr>
        <p:txBody>
          <a:bodyPr anchorCtr="0" anchor="t" bIns="91425" lIns="91425" rIns="91425" tIns="91425">
            <a:noAutofit/>
          </a:bodyPr>
          <a:lstStyle/>
          <a:p>
            <a:pPr lvl="0">
              <a:spcBef>
                <a:spcPts val="0"/>
              </a:spcBef>
              <a:buNone/>
            </a:pPr>
            <a:r>
              <a:t/>
            </a:r>
            <a:endParaRPr/>
          </a:p>
        </p:txBody>
      </p:sp>
      <p:sp>
        <p:nvSpPr>
          <p:cNvPr descr="Lyrics of the nursery rhyme &quot;Ring around the rosie&quot;.  This is the Slender Elementary version, so it's a little creepy... Enjoy ^^  Paroles de la contine &quot;Ring around the rosie&quot;. C'est la version de Slender Elementary, donc c'est un peu flippant... Bonne écoute ^^" id="365" name="Shape 365" title="Ring Around The Rosie (lyrics) [Slender Elementary Version]">
            <a:hlinkClick r:id="rId3"/>
          </p:cNvPr>
          <p:cNvSpPr/>
          <p:nvPr/>
        </p:nvSpPr>
        <p:spPr>
          <a:xfrm>
            <a:off x="62525" y="31275"/>
            <a:ext cx="12051325" cy="6795475"/>
          </a:xfrm>
          <a:prstGeom prst="rect">
            <a:avLst/>
          </a:prstGeom>
          <a:blipFill>
            <a:blip r:embed="rId4">
              <a:alphaModFix/>
            </a:blip>
            <a:stretch>
              <a:fillRect/>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9" name="Shape 369"/>
        <p:cNvGrpSpPr/>
        <p:nvPr/>
      </p:nvGrpSpPr>
      <p:grpSpPr>
        <a:xfrm>
          <a:off x="0" y="0"/>
          <a:ext cx="0" cy="0"/>
          <a:chOff x="0" y="0"/>
          <a:chExt cx="0" cy="0"/>
        </a:xfrm>
      </p:grpSpPr>
      <p:sp>
        <p:nvSpPr>
          <p:cNvPr id="370" name="Shape 370"/>
          <p:cNvSpPr txBox="1"/>
          <p:nvPr>
            <p:ph type="title"/>
          </p:nvPr>
        </p:nvSpPr>
        <p:spPr>
          <a:xfrm>
            <a:off x="646110" y="452718"/>
            <a:ext cx="9404700" cy="1400400"/>
          </a:xfrm>
          <a:prstGeom prst="rect">
            <a:avLst/>
          </a:prstGeom>
        </p:spPr>
        <p:txBody>
          <a:bodyPr anchorCtr="0" anchor="t" bIns="91425" lIns="91425" rIns="91425" tIns="91425">
            <a:noAutofit/>
          </a:bodyPr>
          <a:lstStyle/>
          <a:p>
            <a:pPr lvl="0">
              <a:spcBef>
                <a:spcPts val="0"/>
              </a:spcBef>
              <a:buNone/>
            </a:pPr>
            <a:r>
              <a:t/>
            </a:r>
            <a:endParaRPr/>
          </a:p>
        </p:txBody>
      </p:sp>
      <p:sp>
        <p:nvSpPr>
          <p:cNvPr id="371" name="Shape 371"/>
          <p:cNvSpPr txBox="1"/>
          <p:nvPr>
            <p:ph idx="1" type="body"/>
          </p:nvPr>
        </p:nvSpPr>
        <p:spPr>
          <a:xfrm>
            <a:off x="1103312" y="2052917"/>
            <a:ext cx="8946599" cy="4195499"/>
          </a:xfrm>
          <a:prstGeom prst="rect">
            <a:avLst/>
          </a:prstGeom>
        </p:spPr>
        <p:txBody>
          <a:bodyPr anchorCtr="0" anchor="t" bIns="91425" lIns="91425" rIns="91425" tIns="91425">
            <a:noAutofit/>
          </a:bodyPr>
          <a:lstStyle/>
          <a:p>
            <a:pPr lvl="0">
              <a:spcBef>
                <a:spcPts val="0"/>
              </a:spcBef>
              <a:buNone/>
            </a:pPr>
            <a:r>
              <a:t/>
            </a:r>
            <a:endParaRPr/>
          </a:p>
        </p:txBody>
      </p:sp>
      <p:sp>
        <p:nvSpPr>
          <p:cNvPr descr="So yeah I decided to make a video about some nursery rhymes that..Seem nice and innocent but really, they have a very gruesome and depressing story behind them.   I got the song from this video - http://www.youtube.com/watch?v=foUSlUe_zlM" id="372" name="Shape 372" title="Ring O' Round The Rosies - True scary meaning">
            <a:hlinkClick r:id="rId3"/>
          </p:cNvPr>
          <p:cNvSpPr/>
          <p:nvPr/>
        </p:nvSpPr>
        <p:spPr>
          <a:xfrm>
            <a:off x="0" y="0"/>
            <a:ext cx="12192000" cy="6858000"/>
          </a:xfrm>
          <a:prstGeom prst="rect">
            <a:avLst/>
          </a:prstGeom>
          <a:blipFill>
            <a:blip r:embed="rId4">
              <a:alphaModFix/>
            </a:blip>
            <a:stretch>
              <a:fillRect/>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376" name="Shape 376"/>
        <p:cNvGrpSpPr/>
        <p:nvPr/>
      </p:nvGrpSpPr>
      <p:grpSpPr>
        <a:xfrm>
          <a:off x="0" y="0"/>
          <a:ext cx="0" cy="0"/>
          <a:chOff x="0" y="0"/>
          <a:chExt cx="0" cy="0"/>
        </a:xfrm>
      </p:grpSpPr>
      <p:sp>
        <p:nvSpPr>
          <p:cNvPr id="377" name="Shape 377"/>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chemeClr val="lt2"/>
              </a:buClr>
              <a:buSzPct val="25000"/>
              <a:buFont typeface="Questrial"/>
              <a:buNone/>
            </a:pPr>
            <a:r>
              <a:rPr b="0" i="0" lang="en-US" sz="4200" u="none" cap="none" strike="noStrike">
                <a:solidFill>
                  <a:schemeClr val="lt2"/>
                </a:solidFill>
                <a:latin typeface="Questrial"/>
                <a:ea typeface="Questrial"/>
                <a:cs typeface="Questrial"/>
                <a:sym typeface="Questrial"/>
              </a:rPr>
              <a:t>The Black Death</a:t>
            </a:r>
          </a:p>
        </p:txBody>
      </p:sp>
      <p:sp>
        <p:nvSpPr>
          <p:cNvPr id="378" name="Shape 378"/>
          <p:cNvSpPr txBox="1"/>
          <p:nvPr>
            <p:ph idx="1" type="body"/>
          </p:nvPr>
        </p:nvSpPr>
        <p:spPr>
          <a:xfrm>
            <a:off x="92500" y="1501875"/>
            <a:ext cx="5694300" cy="5183100"/>
          </a:xfrm>
          <a:prstGeom prst="rect">
            <a:avLst/>
          </a:prstGeom>
          <a:noFill/>
          <a:ln>
            <a:noFill/>
          </a:ln>
        </p:spPr>
        <p:txBody>
          <a:bodyPr anchorCtr="0" anchor="t" bIns="45700" lIns="91425" rIns="91425" tIns="45700">
            <a:noAutofit/>
          </a:bodyPr>
          <a:lstStyle/>
          <a:p>
            <a:pPr indent="-381000" lvl="0" marL="457200" marR="0" rtl="0" algn="l">
              <a:spcBef>
                <a:spcPts val="0"/>
              </a:spcBef>
              <a:spcAft>
                <a:spcPts val="0"/>
              </a:spcAft>
              <a:buClr>
                <a:schemeClr val="lt1"/>
              </a:buClr>
              <a:buSzPct val="100000"/>
              <a:buFont typeface="Questrial"/>
            </a:pPr>
            <a:r>
              <a:rPr b="0" i="0" lang="en-US" sz="2400" u="none" cap="none" strike="noStrike">
                <a:solidFill>
                  <a:schemeClr val="lt1"/>
                </a:solidFill>
                <a:latin typeface="Questrial"/>
                <a:ea typeface="Questrial"/>
                <a:cs typeface="Questrial"/>
                <a:sym typeface="Questrial"/>
              </a:rPr>
              <a:t> What were the effects of the Black Death?</a:t>
            </a:r>
          </a:p>
          <a:p>
            <a:pPr indent="-381000" lvl="1" marL="914400" marR="0" rtl="0" algn="l">
              <a:spcBef>
                <a:spcPts val="1000"/>
              </a:spcBef>
              <a:spcAft>
                <a:spcPts val="0"/>
              </a:spcAft>
              <a:buSzPct val="100000"/>
              <a:buFont typeface="Questrial"/>
            </a:pPr>
            <a:r>
              <a:rPr b="0" i="0" lang="en-US" sz="2400" u="none" cap="none" strike="noStrike">
                <a:solidFill>
                  <a:schemeClr val="lt1"/>
                </a:solidFill>
                <a:latin typeface="Questrial"/>
                <a:ea typeface="Questrial"/>
                <a:cs typeface="Questrial"/>
                <a:sym typeface="Questrial"/>
              </a:rPr>
              <a:t>Town populations </a:t>
            </a:r>
            <a:r>
              <a:rPr b="1" i="0" lang="en-US" sz="2400" u="sng" cap="none" strike="noStrike">
                <a:solidFill>
                  <a:schemeClr val="accent1"/>
                </a:solidFill>
                <a:latin typeface="Questrial"/>
                <a:ea typeface="Questrial"/>
                <a:cs typeface="Questrial"/>
                <a:sym typeface="Questrial"/>
              </a:rPr>
              <a:t>fell</a:t>
            </a:r>
          </a:p>
          <a:p>
            <a:pPr indent="-381000" lvl="1" marL="914400" marR="0" rtl="0" algn="l">
              <a:spcBef>
                <a:spcPts val="1000"/>
              </a:spcBef>
              <a:spcAft>
                <a:spcPts val="0"/>
              </a:spcAft>
              <a:buSzPct val="100000"/>
              <a:buFont typeface="Questrial"/>
            </a:pPr>
            <a:r>
              <a:rPr b="0" i="0" lang="en-US" sz="2400" u="none" cap="none" strike="noStrike">
                <a:solidFill>
                  <a:schemeClr val="lt1"/>
                </a:solidFill>
                <a:latin typeface="Questrial"/>
                <a:ea typeface="Questrial"/>
                <a:cs typeface="Questrial"/>
                <a:sym typeface="Questrial"/>
              </a:rPr>
              <a:t>Trade </a:t>
            </a:r>
            <a:r>
              <a:rPr b="1" i="0" lang="en-US" sz="2400" u="sng" cap="none" strike="noStrike">
                <a:solidFill>
                  <a:schemeClr val="accent1"/>
                </a:solidFill>
                <a:latin typeface="Questrial"/>
                <a:ea typeface="Questrial"/>
                <a:cs typeface="Questrial"/>
                <a:sym typeface="Questrial"/>
              </a:rPr>
              <a:t>declined</a:t>
            </a:r>
            <a:r>
              <a:rPr b="1" i="0" lang="en-US" sz="2400" u="none" cap="none" strike="noStrike">
                <a:solidFill>
                  <a:schemeClr val="lt1"/>
                </a:solidFill>
                <a:latin typeface="Questrial"/>
                <a:ea typeface="Questrial"/>
                <a:cs typeface="Questrial"/>
                <a:sym typeface="Questrial"/>
              </a:rPr>
              <a:t> </a:t>
            </a:r>
            <a:r>
              <a:rPr b="0" i="0" lang="en-US" sz="2400" u="none" cap="none" strike="noStrike">
                <a:solidFill>
                  <a:schemeClr val="lt1"/>
                </a:solidFill>
                <a:latin typeface="Questrial"/>
                <a:ea typeface="Questrial"/>
                <a:cs typeface="Questrial"/>
                <a:sym typeface="Questrial"/>
              </a:rPr>
              <a:t>and prices rose</a:t>
            </a:r>
          </a:p>
          <a:p>
            <a:pPr indent="-381000" lvl="1" marL="914400" marR="0" rtl="0" algn="l">
              <a:spcBef>
                <a:spcPts val="1000"/>
              </a:spcBef>
              <a:spcAft>
                <a:spcPts val="0"/>
              </a:spcAft>
              <a:buSzPct val="100000"/>
              <a:buFont typeface="Questrial"/>
            </a:pPr>
            <a:r>
              <a:rPr b="0" i="0" lang="en-US" sz="2400" u="none" cap="none" strike="noStrike">
                <a:solidFill>
                  <a:schemeClr val="lt1"/>
                </a:solidFill>
                <a:latin typeface="Questrial"/>
                <a:ea typeface="Questrial"/>
                <a:cs typeface="Questrial"/>
                <a:sym typeface="Questrial"/>
              </a:rPr>
              <a:t>The Church suffered a loss of </a:t>
            </a:r>
            <a:r>
              <a:rPr b="1" i="0" lang="en-US" sz="2400" u="sng" cap="none" strike="noStrike">
                <a:solidFill>
                  <a:schemeClr val="accent1"/>
                </a:solidFill>
                <a:latin typeface="Questrial"/>
                <a:ea typeface="Questrial"/>
                <a:cs typeface="Questrial"/>
                <a:sym typeface="Questrial"/>
              </a:rPr>
              <a:t>prestige</a:t>
            </a:r>
            <a:r>
              <a:rPr b="0" i="0" lang="en-US" sz="2400" u="none" cap="none" strike="noStrike">
                <a:solidFill>
                  <a:schemeClr val="lt1"/>
                </a:solidFill>
                <a:latin typeface="Questrial"/>
                <a:ea typeface="Questrial"/>
                <a:cs typeface="Questrial"/>
                <a:sym typeface="Questrial"/>
              </a:rPr>
              <a:t> when its prayers failed to stop the onslaught of the plague and priests abandoned their duties</a:t>
            </a:r>
          </a:p>
          <a:p>
            <a:pPr indent="-381000" lvl="1" marL="914400" marR="0" rtl="0" algn="l">
              <a:spcBef>
                <a:spcPts val="1000"/>
              </a:spcBef>
              <a:spcAft>
                <a:spcPts val="0"/>
              </a:spcAft>
              <a:buSzPct val="100000"/>
              <a:buFont typeface="Questrial"/>
            </a:pPr>
            <a:r>
              <a:rPr b="0" i="0" lang="en-US" sz="2400" u="none" cap="none" strike="noStrike">
                <a:solidFill>
                  <a:schemeClr val="lt1"/>
                </a:solidFill>
                <a:latin typeface="Questrial"/>
                <a:ea typeface="Questrial"/>
                <a:cs typeface="Questrial"/>
                <a:sym typeface="Questrial"/>
              </a:rPr>
              <a:t>Jews were</a:t>
            </a:r>
            <a:r>
              <a:rPr b="1" i="0" lang="en-US" sz="2400" u="none" cap="none" strike="noStrike">
                <a:solidFill>
                  <a:schemeClr val="lt1"/>
                </a:solidFill>
                <a:latin typeface="Questrial"/>
                <a:ea typeface="Questrial"/>
                <a:cs typeface="Questrial"/>
                <a:sym typeface="Questrial"/>
              </a:rPr>
              <a:t> </a:t>
            </a:r>
            <a:r>
              <a:rPr b="1" i="0" lang="en-US" sz="2400" u="sng" cap="none" strike="noStrike">
                <a:solidFill>
                  <a:schemeClr val="accent1"/>
                </a:solidFill>
                <a:latin typeface="Questrial"/>
                <a:ea typeface="Questrial"/>
                <a:cs typeface="Questrial"/>
                <a:sym typeface="Questrial"/>
              </a:rPr>
              <a:t>blamed</a:t>
            </a:r>
            <a:r>
              <a:rPr b="1" i="0" lang="en-US" sz="2400" u="none" cap="none" strike="noStrike">
                <a:solidFill>
                  <a:schemeClr val="lt1"/>
                </a:solidFill>
                <a:latin typeface="Questrial"/>
                <a:ea typeface="Questrial"/>
                <a:cs typeface="Questrial"/>
                <a:sym typeface="Questrial"/>
              </a:rPr>
              <a:t> </a:t>
            </a:r>
            <a:r>
              <a:rPr b="0" i="0" lang="en-US" sz="2400" u="none" cap="none" strike="noStrike">
                <a:solidFill>
                  <a:schemeClr val="lt1"/>
                </a:solidFill>
                <a:latin typeface="Questrial"/>
                <a:ea typeface="Questrial"/>
                <a:cs typeface="Questrial"/>
                <a:sym typeface="Questrial"/>
              </a:rPr>
              <a:t>for bringing on the plague</a:t>
            </a:r>
          </a:p>
          <a:p>
            <a:pPr indent="-381000" lvl="2" marL="1371600" marR="0" rtl="0" algn="l">
              <a:spcBef>
                <a:spcPts val="1000"/>
              </a:spcBef>
              <a:spcAft>
                <a:spcPts val="0"/>
              </a:spcAft>
              <a:buSzPct val="100000"/>
              <a:buFont typeface="Questrial"/>
            </a:pPr>
            <a:r>
              <a:rPr b="0" i="0" lang="en-US" sz="2400" u="none" cap="none" strike="noStrike">
                <a:solidFill>
                  <a:schemeClr val="lt1"/>
                </a:solidFill>
                <a:latin typeface="Questrial"/>
                <a:ea typeface="Questrial"/>
                <a:cs typeface="Questrial"/>
                <a:sym typeface="Questrial"/>
              </a:rPr>
              <a:t>All over Europe, </a:t>
            </a:r>
            <a:r>
              <a:rPr b="1" i="0" lang="en-US" sz="2400" u="sng" cap="none" strike="noStrike">
                <a:solidFill>
                  <a:schemeClr val="accent1"/>
                </a:solidFill>
                <a:latin typeface="Questrial"/>
                <a:ea typeface="Questrial"/>
                <a:cs typeface="Questrial"/>
                <a:sym typeface="Questrial"/>
              </a:rPr>
              <a:t>Jews</a:t>
            </a:r>
            <a:r>
              <a:rPr b="0" i="0" lang="en-US" sz="2400" u="none" cap="none" strike="noStrike">
                <a:solidFill>
                  <a:schemeClr val="lt1"/>
                </a:solidFill>
                <a:latin typeface="Questrial"/>
                <a:ea typeface="Questrial"/>
                <a:cs typeface="Questrial"/>
                <a:sym typeface="Questrial"/>
              </a:rPr>
              <a:t> were driven from their homes or, worse, massacred</a:t>
            </a:r>
          </a:p>
          <a:p>
            <a:pPr indent="-349250" lvl="2" marL="1200150" marR="0" rtl="0" algn="l">
              <a:spcBef>
                <a:spcPts val="1000"/>
              </a:spcBef>
              <a:spcAft>
                <a:spcPts val="0"/>
              </a:spcAft>
              <a:buClr>
                <a:schemeClr val="accent1"/>
              </a:buClr>
              <a:buSzPct val="53333"/>
              <a:buFont typeface="Questrial"/>
              <a:buNone/>
            </a:pPr>
            <a:r>
              <a:t/>
            </a:r>
            <a:endParaRPr b="0" i="0" sz="2400" u="none" cap="none" strike="noStrike">
              <a:solidFill>
                <a:schemeClr val="lt1"/>
              </a:solidFill>
              <a:latin typeface="Questrial"/>
              <a:ea typeface="Questrial"/>
              <a:cs typeface="Questrial"/>
              <a:sym typeface="Questrial"/>
            </a:endParaRPr>
          </a:p>
          <a:p>
            <a:pPr indent="-285750" lvl="1" marL="742950" marR="0" rtl="0" algn="l">
              <a:spcBef>
                <a:spcPts val="1000"/>
              </a:spcBef>
              <a:spcAft>
                <a:spcPts val="0"/>
              </a:spcAft>
              <a:buClr>
                <a:schemeClr val="accent1"/>
              </a:buClr>
              <a:buSzPct val="79999"/>
              <a:buFont typeface="Noto Symbol"/>
              <a:buNone/>
            </a:pPr>
            <a:r>
              <a:t/>
            </a:r>
            <a:endParaRPr b="0" i="0" sz="1800" u="none" cap="none" strike="noStrike">
              <a:solidFill>
                <a:schemeClr val="lt1"/>
              </a:solidFill>
              <a:latin typeface="Questrial"/>
              <a:ea typeface="Questrial"/>
              <a:cs typeface="Questrial"/>
              <a:sym typeface="Questrial"/>
            </a:endParaRPr>
          </a:p>
        </p:txBody>
      </p:sp>
      <p:pic>
        <p:nvPicPr>
          <p:cNvPr id="379" name="Shape 379"/>
          <p:cNvPicPr preferRelativeResize="0"/>
          <p:nvPr/>
        </p:nvPicPr>
        <p:blipFill rotWithShape="1">
          <a:blip r:embed="rId3">
            <a:alphaModFix/>
          </a:blip>
          <a:srcRect b="0" l="0" r="0" t="0"/>
          <a:stretch/>
        </p:blipFill>
        <p:spPr>
          <a:xfrm>
            <a:off x="5786800" y="311100"/>
            <a:ext cx="6286500" cy="3422400"/>
          </a:xfrm>
          <a:prstGeom prst="rect">
            <a:avLst/>
          </a:prstGeom>
          <a:noFill/>
          <a:ln>
            <a:noFill/>
          </a:ln>
        </p:spPr>
      </p:pic>
      <p:pic>
        <p:nvPicPr>
          <p:cNvPr id="380" name="Shape 380"/>
          <p:cNvPicPr preferRelativeResize="0"/>
          <p:nvPr/>
        </p:nvPicPr>
        <p:blipFill rotWithShape="1">
          <a:blip r:embed="rId4">
            <a:alphaModFix/>
          </a:blip>
          <a:srcRect b="16191" l="0" r="0" t="0"/>
          <a:stretch/>
        </p:blipFill>
        <p:spPr>
          <a:xfrm>
            <a:off x="6926525" y="3858350"/>
            <a:ext cx="4876800" cy="26981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0" st="0"/>
                                            </p:txEl>
                                          </p:spTgt>
                                        </p:tgtEl>
                                        <p:attrNameLst>
                                          <p:attrName>style.visibility</p:attrName>
                                        </p:attrNameLst>
                                      </p:cBhvr>
                                      <p:to>
                                        <p:strVal val="visible"/>
                                      </p:to>
                                    </p:set>
                                    <p:animEffect filter="fade" transition="in">
                                      <p:cBhvr>
                                        <p:cTn dur="1000"/>
                                        <p:tgtEl>
                                          <p:spTgt spid="3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1" st="1"/>
                                            </p:txEl>
                                          </p:spTgt>
                                        </p:tgtEl>
                                        <p:attrNameLst>
                                          <p:attrName>style.visibility</p:attrName>
                                        </p:attrNameLst>
                                      </p:cBhvr>
                                      <p:to>
                                        <p:strVal val="visible"/>
                                      </p:to>
                                    </p:set>
                                    <p:animEffect filter="fade" transition="in">
                                      <p:cBhvr>
                                        <p:cTn dur="1000"/>
                                        <p:tgtEl>
                                          <p:spTgt spid="3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2" st="2"/>
                                            </p:txEl>
                                          </p:spTgt>
                                        </p:tgtEl>
                                        <p:attrNameLst>
                                          <p:attrName>style.visibility</p:attrName>
                                        </p:attrNameLst>
                                      </p:cBhvr>
                                      <p:to>
                                        <p:strVal val="visible"/>
                                      </p:to>
                                    </p:set>
                                    <p:animEffect filter="fade" transition="in">
                                      <p:cBhvr>
                                        <p:cTn dur="1000"/>
                                        <p:tgtEl>
                                          <p:spTgt spid="37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3" st="3"/>
                                            </p:txEl>
                                          </p:spTgt>
                                        </p:tgtEl>
                                        <p:attrNameLst>
                                          <p:attrName>style.visibility</p:attrName>
                                        </p:attrNameLst>
                                      </p:cBhvr>
                                      <p:to>
                                        <p:strVal val="visible"/>
                                      </p:to>
                                    </p:set>
                                    <p:animEffect filter="fade" transition="in">
                                      <p:cBhvr>
                                        <p:cTn dur="1000"/>
                                        <p:tgtEl>
                                          <p:spTgt spid="37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4" st="4"/>
                                            </p:txEl>
                                          </p:spTgt>
                                        </p:tgtEl>
                                        <p:attrNameLst>
                                          <p:attrName>style.visibility</p:attrName>
                                        </p:attrNameLst>
                                      </p:cBhvr>
                                      <p:to>
                                        <p:strVal val="visible"/>
                                      </p:to>
                                    </p:set>
                                    <p:animEffect filter="fade" transition="in">
                                      <p:cBhvr>
                                        <p:cTn dur="1000"/>
                                        <p:tgtEl>
                                          <p:spTgt spid="37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5" st="5"/>
                                            </p:txEl>
                                          </p:spTgt>
                                        </p:tgtEl>
                                        <p:attrNameLst>
                                          <p:attrName>style.visibility</p:attrName>
                                        </p:attrNameLst>
                                      </p:cBhvr>
                                      <p:to>
                                        <p:strVal val="visible"/>
                                      </p:to>
                                    </p:set>
                                    <p:animEffect filter="fade" transition="in">
                                      <p:cBhvr>
                                        <p:cTn dur="1000"/>
                                        <p:tgtEl>
                                          <p:spTgt spid="37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6" st="6"/>
                                            </p:txEl>
                                          </p:spTgt>
                                        </p:tgtEl>
                                        <p:attrNameLst>
                                          <p:attrName>style.visibility</p:attrName>
                                        </p:attrNameLst>
                                      </p:cBhvr>
                                      <p:to>
                                        <p:strVal val="visible"/>
                                      </p:to>
                                    </p:set>
                                    <p:animEffect filter="fade" transition="in">
                                      <p:cBhvr>
                                        <p:cTn dur="1000"/>
                                        <p:tgtEl>
                                          <p:spTgt spid="37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7" st="7"/>
                                            </p:txEl>
                                          </p:spTgt>
                                        </p:tgtEl>
                                        <p:attrNameLst>
                                          <p:attrName>style.visibility</p:attrName>
                                        </p:attrNameLst>
                                      </p:cBhvr>
                                      <p:to>
                                        <p:strVal val="visible"/>
                                      </p:to>
                                    </p:set>
                                    <p:animEffect filter="fade" transition="in">
                                      <p:cBhvr>
                                        <p:cTn dur="1000"/>
                                        <p:tgtEl>
                                          <p:spTgt spid="378">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4" name="Shape 384"/>
        <p:cNvGrpSpPr/>
        <p:nvPr/>
      </p:nvGrpSpPr>
      <p:grpSpPr>
        <a:xfrm>
          <a:off x="0" y="0"/>
          <a:ext cx="0" cy="0"/>
          <a:chOff x="0" y="0"/>
          <a:chExt cx="0" cy="0"/>
        </a:xfrm>
      </p:grpSpPr>
      <p:sp>
        <p:nvSpPr>
          <p:cNvPr id="385" name="Shape 385"/>
          <p:cNvSpPr txBox="1"/>
          <p:nvPr>
            <p:ph type="title"/>
          </p:nvPr>
        </p:nvSpPr>
        <p:spPr>
          <a:xfrm>
            <a:off x="6721474" y="452725"/>
            <a:ext cx="4659000" cy="1400400"/>
          </a:xfrm>
          <a:prstGeom prst="rect">
            <a:avLst/>
          </a:prstGeom>
        </p:spPr>
        <p:txBody>
          <a:bodyPr anchorCtr="0" anchor="t" bIns="91425" lIns="91425" rIns="91425" tIns="91425">
            <a:noAutofit/>
          </a:bodyPr>
          <a:lstStyle/>
          <a:p>
            <a:pPr lvl="0" algn="ctr">
              <a:spcBef>
                <a:spcPts val="0"/>
              </a:spcBef>
              <a:buNone/>
            </a:pPr>
            <a:r>
              <a:rPr lang="en-US" sz="4800">
                <a:solidFill>
                  <a:schemeClr val="lt1"/>
                </a:solidFill>
              </a:rPr>
              <a:t>Primary Source  </a:t>
            </a:r>
          </a:p>
        </p:txBody>
      </p:sp>
      <p:sp>
        <p:nvSpPr>
          <p:cNvPr id="386" name="Shape 386"/>
          <p:cNvSpPr txBox="1"/>
          <p:nvPr>
            <p:ph idx="1" type="body"/>
          </p:nvPr>
        </p:nvSpPr>
        <p:spPr>
          <a:xfrm>
            <a:off x="7020298" y="1853125"/>
            <a:ext cx="5171700" cy="4195500"/>
          </a:xfrm>
          <a:prstGeom prst="rect">
            <a:avLst/>
          </a:prstGeom>
        </p:spPr>
        <p:txBody>
          <a:bodyPr anchorCtr="0" anchor="t" bIns="91425" lIns="91425" rIns="91425" tIns="91425">
            <a:noAutofit/>
          </a:bodyPr>
          <a:lstStyle/>
          <a:p>
            <a:pPr indent="0" lvl="0" marL="0" rtl="0">
              <a:spcBef>
                <a:spcPts val="0"/>
              </a:spcBef>
              <a:buNone/>
            </a:pPr>
            <a:r>
              <a:rPr lang="en-US" sz="2400">
                <a:solidFill>
                  <a:schemeClr val="lt1"/>
                </a:solidFill>
                <a:latin typeface="Questrial"/>
                <a:ea typeface="Questrial"/>
                <a:cs typeface="Questrial"/>
                <a:sym typeface="Questrial"/>
              </a:rPr>
              <a:t>Read the excerpt from the </a:t>
            </a:r>
            <a:r>
              <a:rPr i="1" lang="en-US" sz="2400">
                <a:solidFill>
                  <a:schemeClr val="lt1"/>
                </a:solidFill>
                <a:latin typeface="Questrial"/>
                <a:ea typeface="Questrial"/>
                <a:cs typeface="Questrial"/>
                <a:sym typeface="Questrial"/>
              </a:rPr>
              <a:t>Plague in Siena</a:t>
            </a:r>
            <a:r>
              <a:rPr lang="en-US" sz="2400">
                <a:solidFill>
                  <a:schemeClr val="lt1"/>
                </a:solidFill>
                <a:latin typeface="Questrial"/>
                <a:ea typeface="Questrial"/>
                <a:cs typeface="Questrial"/>
                <a:sym typeface="Questrial"/>
              </a:rPr>
              <a:t> and answer the following questions:</a:t>
            </a:r>
          </a:p>
          <a:p>
            <a:pPr lvl="0" rtl="0">
              <a:spcBef>
                <a:spcPts val="0"/>
              </a:spcBef>
              <a:buNone/>
            </a:pPr>
            <a:r>
              <a:t/>
            </a:r>
            <a:endParaRPr sz="2400">
              <a:solidFill>
                <a:schemeClr val="lt1"/>
              </a:solidFill>
              <a:latin typeface="Questrial"/>
              <a:ea typeface="Questrial"/>
              <a:cs typeface="Questrial"/>
              <a:sym typeface="Questrial"/>
            </a:endParaRPr>
          </a:p>
          <a:p>
            <a:pPr lvl="0" rtl="0">
              <a:spcBef>
                <a:spcPts val="0"/>
              </a:spcBef>
              <a:buNone/>
            </a:pPr>
            <a:r>
              <a:rPr lang="en-US" sz="2400">
                <a:solidFill>
                  <a:schemeClr val="lt1"/>
                </a:solidFill>
                <a:latin typeface="Questrial"/>
                <a:ea typeface="Questrial"/>
                <a:cs typeface="Questrial"/>
                <a:sym typeface="Questrial"/>
              </a:rPr>
              <a:t>1.	How did those not infected with the plague interact with those who were infected?</a:t>
            </a:r>
          </a:p>
          <a:p>
            <a:pPr lvl="0">
              <a:spcBef>
                <a:spcPts val="0"/>
              </a:spcBef>
              <a:buNone/>
            </a:pPr>
            <a:r>
              <a:rPr lang="en-US" sz="2400">
                <a:solidFill>
                  <a:schemeClr val="lt1"/>
                </a:solidFill>
                <a:latin typeface="Questrial"/>
                <a:ea typeface="Questrial"/>
                <a:cs typeface="Questrial"/>
                <a:sym typeface="Questrial"/>
              </a:rPr>
              <a:t>2.	What was done with the bodies of the dead?  Was the burial process a religious proceeding?</a:t>
            </a:r>
          </a:p>
        </p:txBody>
      </p:sp>
      <p:sp>
        <p:nvSpPr>
          <p:cNvPr id="387" name="Shape 387"/>
          <p:cNvSpPr txBox="1"/>
          <p:nvPr/>
        </p:nvSpPr>
        <p:spPr>
          <a:xfrm>
            <a:off x="0" y="452725"/>
            <a:ext cx="6721500" cy="4449600"/>
          </a:xfrm>
          <a:prstGeom prst="rect">
            <a:avLst/>
          </a:prstGeom>
          <a:noFill/>
          <a:ln>
            <a:noFill/>
          </a:ln>
        </p:spPr>
        <p:txBody>
          <a:bodyPr anchorCtr="0" anchor="t" bIns="91425" lIns="91425" rIns="91425" tIns="91425">
            <a:noAutofit/>
          </a:bodyPr>
          <a:lstStyle/>
          <a:p>
            <a:pPr lvl="0" rtl="0">
              <a:lnSpc>
                <a:spcPct val="80000"/>
              </a:lnSpc>
              <a:spcBef>
                <a:spcPts val="1000"/>
              </a:spcBef>
              <a:buClr>
                <a:schemeClr val="accent1"/>
              </a:buClr>
              <a:buSzPct val="25000"/>
              <a:buFont typeface="Noto Symbol"/>
              <a:buNone/>
            </a:pPr>
            <a:r>
              <a:rPr lang="en-US" sz="1800">
                <a:solidFill>
                  <a:srgbClr val="EFEFEF"/>
                </a:solidFill>
                <a:latin typeface="Questrial"/>
                <a:ea typeface="Questrial"/>
                <a:cs typeface="Questrial"/>
                <a:sym typeface="Questrial"/>
              </a:rPr>
              <a:t>The mortality in Siena began in May. It was a cruel and horrible thing; and I do not know where to begin to tell of the cruelty and the pitiless ways. It seemed that almost everyone became stupefied by seeing the pain. And it is impossible for the human tongue to recount the awful truth. Indeed, one who did not see such horribleness can be called blessed. And the victims died almost immediately. They would swell beneath the armpits and in the groin and fall over while talking. Father abandoned child, wife husband, one brother another; for this illness seemed to strike through breath and sight. And so they died.And none could be found to bury the dead for money or friendship. Members of a household brought their dead to a ditch as best they could,</a:t>
            </a:r>
            <a:br>
              <a:rPr lang="en-US" sz="1800">
                <a:solidFill>
                  <a:srgbClr val="EFEFEF"/>
                </a:solidFill>
                <a:latin typeface="Questrial"/>
                <a:ea typeface="Questrial"/>
                <a:cs typeface="Questrial"/>
                <a:sym typeface="Questrial"/>
              </a:rPr>
            </a:br>
            <a:r>
              <a:rPr lang="en-US" sz="1800">
                <a:solidFill>
                  <a:srgbClr val="EFEFEF"/>
                </a:solidFill>
                <a:latin typeface="Questrial"/>
                <a:ea typeface="Questrial"/>
                <a:cs typeface="Questrial"/>
                <a:sym typeface="Questrial"/>
              </a:rPr>
              <a:t>without priest, without divine offices. Nor did the death bell sound. And in many places in Siena great pits were dug and piled deep with the multitude of dead. And they died by the hundreds both</a:t>
            </a:r>
            <a:br>
              <a:rPr lang="en-US" sz="1800">
                <a:solidFill>
                  <a:srgbClr val="EFEFEF"/>
                </a:solidFill>
                <a:latin typeface="Questrial"/>
                <a:ea typeface="Questrial"/>
                <a:cs typeface="Questrial"/>
                <a:sym typeface="Questrial"/>
              </a:rPr>
            </a:br>
            <a:r>
              <a:rPr lang="en-US" sz="1800">
                <a:solidFill>
                  <a:srgbClr val="EFEFEF"/>
                </a:solidFill>
                <a:latin typeface="Questrial"/>
                <a:ea typeface="Questrial"/>
                <a:cs typeface="Questrial"/>
                <a:sym typeface="Questrial"/>
              </a:rPr>
              <a:t>day and night, and all were thrown in those ditches and covered over with earth. And as soon as those ditches were filled more were dug.</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1" name="Shape 391"/>
        <p:cNvGrpSpPr/>
        <p:nvPr/>
      </p:nvGrpSpPr>
      <p:grpSpPr>
        <a:xfrm>
          <a:off x="0" y="0"/>
          <a:ext cx="0" cy="0"/>
          <a:chOff x="0" y="0"/>
          <a:chExt cx="0" cy="0"/>
        </a:xfrm>
      </p:grpSpPr>
      <p:sp>
        <p:nvSpPr>
          <p:cNvPr id="392" name="Shape 392"/>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ctr">
              <a:spcBef>
                <a:spcPts val="0"/>
              </a:spcBef>
              <a:buClr>
                <a:schemeClr val="lt2"/>
              </a:buClr>
              <a:buSzPct val="25000"/>
              <a:buFont typeface="Questrial"/>
              <a:buNone/>
            </a:pPr>
            <a:r>
              <a:rPr b="0" i="0" lang="en-US" sz="4400" u="none" cap="none" strike="noStrike">
                <a:solidFill>
                  <a:schemeClr val="lt2"/>
                </a:solidFill>
                <a:latin typeface="Questrial"/>
                <a:ea typeface="Questrial"/>
                <a:cs typeface="Questrial"/>
                <a:sym typeface="Questrial"/>
              </a:rPr>
              <a:t>Constructive Response Question:</a:t>
            </a:r>
          </a:p>
          <a:p>
            <a:pPr indent="-342900" lvl="0" marL="342900" rtl="0">
              <a:spcBef>
                <a:spcPts val="0"/>
              </a:spcBef>
              <a:buClr>
                <a:schemeClr val="accent1"/>
              </a:buClr>
              <a:buSzPct val="80000"/>
              <a:buFont typeface="Noto Symbol"/>
              <a:buChar char=""/>
            </a:pPr>
            <a:r>
              <a:rPr lang="en-US" sz="4000">
                <a:solidFill>
                  <a:schemeClr val="lt1"/>
                </a:solidFill>
                <a:latin typeface="Questrial"/>
                <a:ea typeface="Questrial"/>
                <a:cs typeface="Questrial"/>
                <a:sym typeface="Questrial"/>
              </a:rPr>
              <a:t>EXIT TICKET: Before you go….</a:t>
            </a:r>
            <a:br>
              <a:rPr lang="en-US" sz="4000">
                <a:solidFill>
                  <a:schemeClr val="lt1"/>
                </a:solidFill>
                <a:latin typeface="Questrial"/>
                <a:ea typeface="Questrial"/>
                <a:cs typeface="Questrial"/>
                <a:sym typeface="Questrial"/>
              </a:rPr>
            </a:br>
          </a:p>
        </p:txBody>
      </p:sp>
      <p:sp>
        <p:nvSpPr>
          <p:cNvPr id="393" name="Shape 393"/>
          <p:cNvSpPr txBox="1"/>
          <p:nvPr>
            <p:ph idx="1" type="body"/>
          </p:nvPr>
        </p:nvSpPr>
        <p:spPr>
          <a:xfrm>
            <a:off x="1103312" y="2052917"/>
            <a:ext cx="8946541" cy="419548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80000"/>
              <a:buFont typeface="Noto Symbol"/>
              <a:buChar char=""/>
            </a:pPr>
            <a:r>
              <a:rPr b="0" i="0" lang="en-US" sz="4000" u="none" cap="none" strike="noStrike">
                <a:solidFill>
                  <a:schemeClr val="lt1"/>
                </a:solidFill>
                <a:latin typeface="Questrial"/>
                <a:ea typeface="Questrial"/>
                <a:cs typeface="Questrial"/>
                <a:sym typeface="Questrial"/>
              </a:rPr>
              <a:t>What was the black death and what effects did it have on the people of Europe? </a:t>
            </a:r>
          </a:p>
          <a:p>
            <a:pPr indent="-342900" lvl="0" marL="342900" marR="0" rtl="0" algn="l">
              <a:spcBef>
                <a:spcPts val="1000"/>
              </a:spcBef>
              <a:spcAft>
                <a:spcPts val="0"/>
              </a:spcAft>
              <a:buClr>
                <a:schemeClr val="accent1"/>
              </a:buClr>
              <a:buSzPct val="80000"/>
              <a:buFont typeface="Noto Symbol"/>
              <a:buNone/>
            </a:pPr>
            <a:r>
              <a:t/>
            </a:r>
            <a:endParaRPr b="0" i="0" sz="4000" u="none" cap="none" strike="noStrike">
              <a:solidFill>
                <a:schemeClr val="lt1"/>
              </a:solidFill>
              <a:latin typeface="Questrial"/>
              <a:ea typeface="Questrial"/>
              <a:cs typeface="Questrial"/>
              <a:sym typeface="Questrial"/>
            </a:endParaRPr>
          </a:p>
        </p:txBody>
      </p:sp>
      <p:pic>
        <p:nvPicPr>
          <p:cNvPr descr="Learningtargets.jpg" id="394" name="Shape 394"/>
          <p:cNvPicPr preferRelativeResize="0"/>
          <p:nvPr/>
        </p:nvPicPr>
        <p:blipFill rotWithShape="1">
          <a:blip r:embed="rId3">
            <a:alphaModFix/>
          </a:blip>
          <a:srcRect b="0" l="0" r="0" t="0"/>
          <a:stretch/>
        </p:blipFill>
        <p:spPr>
          <a:xfrm rot="1085832">
            <a:off x="1136013" y="4305550"/>
            <a:ext cx="2114113" cy="2280502"/>
          </a:xfrm>
          <a:prstGeom prst="rect">
            <a:avLst/>
          </a:prstGeom>
          <a:noFill/>
          <a:ln>
            <a:noFill/>
          </a:ln>
        </p:spPr>
      </p:pic>
      <p:pic>
        <p:nvPicPr>
          <p:cNvPr descr="http://resources2.news.com.au/images/2014/03/30/1226869/048006-4e4d7ed6-b7c7-11e3-9942-d7dbb3111cd3.jpg" id="395" name="Shape 395"/>
          <p:cNvPicPr preferRelativeResize="0"/>
          <p:nvPr/>
        </p:nvPicPr>
        <p:blipFill rotWithShape="1">
          <a:blip r:embed="rId4">
            <a:alphaModFix/>
          </a:blip>
          <a:srcRect b="0" l="0" r="0" t="0"/>
          <a:stretch/>
        </p:blipFill>
        <p:spPr>
          <a:xfrm>
            <a:off x="6106767" y="3371848"/>
            <a:ext cx="6191250" cy="34861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5"/>
                                        </p:tgtEl>
                                        <p:attrNameLst>
                                          <p:attrName>style.visibility</p:attrName>
                                        </p:attrNameLst>
                                      </p:cBhvr>
                                      <p:to>
                                        <p:strVal val="visible"/>
                                      </p:to>
                                    </p:set>
                                    <p:anim calcmode="lin" valueType="num">
                                      <p:cBhvr additive="base">
                                        <p:cTn dur="500"/>
                                        <p:tgtEl>
                                          <p:spTgt spid="39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sp>
        <p:nvSpPr>
          <p:cNvPr id="291" name="Shape 291"/>
          <p:cNvSpPr txBox="1"/>
          <p:nvPr>
            <p:ph type="title"/>
          </p:nvPr>
        </p:nvSpPr>
        <p:spPr>
          <a:xfrm>
            <a:off x="646110" y="452718"/>
            <a:ext cx="9404700" cy="1400400"/>
          </a:xfrm>
          <a:prstGeom prst="rect">
            <a:avLst/>
          </a:prstGeom>
          <a:noFill/>
          <a:ln>
            <a:noFill/>
          </a:ln>
        </p:spPr>
        <p:txBody>
          <a:bodyPr anchorCtr="0" anchor="t" bIns="45700" lIns="91425" rIns="91425" tIns="45700">
            <a:noAutofit/>
          </a:bodyPr>
          <a:lstStyle/>
          <a:p>
            <a:pPr indent="0" lvl="0" marL="0" marR="0" rtl="0" algn="l">
              <a:spcBef>
                <a:spcPts val="0"/>
              </a:spcBef>
              <a:buClr>
                <a:schemeClr val="lt2"/>
              </a:buClr>
              <a:buSzPct val="25000"/>
              <a:buFont typeface="Questrial"/>
              <a:buNone/>
            </a:pPr>
            <a:r>
              <a:rPr b="0" i="0" lang="en-US" sz="4200" u="none" cap="none" strike="noStrike">
                <a:solidFill>
                  <a:schemeClr val="lt2"/>
                </a:solidFill>
                <a:latin typeface="Questrial"/>
                <a:ea typeface="Questrial"/>
                <a:cs typeface="Questrial"/>
                <a:sym typeface="Questrial"/>
              </a:rPr>
              <a:t>Bell Ringer: Introduction to the Plague</a:t>
            </a:r>
          </a:p>
        </p:txBody>
      </p:sp>
      <p:sp>
        <p:nvSpPr>
          <p:cNvPr id="292" name="Shape 292"/>
          <p:cNvSpPr txBox="1"/>
          <p:nvPr>
            <p:ph idx="1" type="body"/>
          </p:nvPr>
        </p:nvSpPr>
        <p:spPr>
          <a:xfrm>
            <a:off x="517450" y="1853250"/>
            <a:ext cx="2475000" cy="37416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79999"/>
              <a:buFont typeface="Noto Symbol"/>
              <a:buChar char="→"/>
            </a:pPr>
            <a:r>
              <a:rPr b="0" i="0" lang="en-US" sz="1800" u="none" cap="none" strike="noStrike">
                <a:solidFill>
                  <a:schemeClr val="lt1"/>
                </a:solidFill>
                <a:latin typeface="Questrial"/>
                <a:ea typeface="Questrial"/>
                <a:cs typeface="Questrial"/>
                <a:sym typeface="Questrial"/>
              </a:rPr>
              <a:t>Using the video and prior knowledge, make </a:t>
            </a:r>
            <a:r>
              <a:rPr lang="en-US" sz="1800">
                <a:solidFill>
                  <a:schemeClr val="lt1"/>
                </a:solidFill>
                <a:latin typeface="Questrial"/>
                <a:ea typeface="Questrial"/>
                <a:cs typeface="Questrial"/>
                <a:sym typeface="Questrial"/>
              </a:rPr>
              <a:t>a list of what you know about the plague and important ideas from the video (perhaps they’re repeated?)</a:t>
            </a:r>
          </a:p>
          <a:p>
            <a:pPr indent="-342900" lvl="0" marL="342900" marR="0" rtl="0" algn="l">
              <a:spcBef>
                <a:spcPts val="1000"/>
              </a:spcBef>
              <a:spcAft>
                <a:spcPts val="0"/>
              </a:spcAft>
              <a:buClr>
                <a:schemeClr val="accent1"/>
              </a:buClr>
              <a:buSzPct val="79999"/>
              <a:buFont typeface="Noto Symbol"/>
              <a:buNone/>
            </a:pPr>
            <a:r>
              <a:t/>
            </a:r>
            <a:endParaRPr b="0" i="0" sz="1800" u="none" cap="none" strike="noStrike">
              <a:solidFill>
                <a:schemeClr val="lt1"/>
              </a:solidFill>
              <a:latin typeface="Questrial"/>
              <a:ea typeface="Questrial"/>
              <a:cs typeface="Questrial"/>
              <a:sym typeface="Questrial"/>
            </a:endParaRPr>
          </a:p>
          <a:p>
            <a:pPr indent="-91440" lvl="0" marL="0" marR="0" rtl="0" algn="l">
              <a:spcBef>
                <a:spcPts val="1000"/>
              </a:spcBef>
              <a:spcAft>
                <a:spcPts val="0"/>
              </a:spcAft>
              <a:buClr>
                <a:schemeClr val="accent1"/>
              </a:buClr>
              <a:buSzPct val="79999"/>
              <a:buFont typeface="Noto Symbol"/>
              <a:buNone/>
            </a:pPr>
            <a:r>
              <a:t/>
            </a:r>
            <a:endParaRPr b="0" i="0" sz="1800" u="none" cap="none" strike="noStrike">
              <a:solidFill>
                <a:schemeClr val="lt1"/>
              </a:solidFill>
              <a:latin typeface="Questrial"/>
              <a:ea typeface="Questrial"/>
              <a:cs typeface="Questrial"/>
              <a:sym typeface="Questrial"/>
            </a:endParaRPr>
          </a:p>
          <a:p>
            <a:pPr indent="-342900" lvl="0" marL="342900" marR="0" rtl="0" algn="l">
              <a:spcBef>
                <a:spcPts val="1000"/>
              </a:spcBef>
              <a:spcAft>
                <a:spcPts val="0"/>
              </a:spcAft>
              <a:buClr>
                <a:schemeClr val="accent1"/>
              </a:buClr>
              <a:buSzPct val="79999"/>
              <a:buFont typeface="Noto Symbol"/>
              <a:buChar char="→"/>
            </a:pPr>
            <a:r>
              <a:rPr b="0" i="0" lang="en-US" sz="1800" u="none" cap="none" strike="noStrike">
                <a:solidFill>
                  <a:schemeClr val="lt1"/>
                </a:solidFill>
                <a:latin typeface="Questrial"/>
                <a:ea typeface="Questrial"/>
                <a:cs typeface="Questrial"/>
                <a:sym typeface="Questrial"/>
              </a:rPr>
              <a:t>“The plague is B-U-B-O-N-I-C”</a:t>
            </a:r>
          </a:p>
        </p:txBody>
      </p:sp>
      <p:sp>
        <p:nvSpPr>
          <p:cNvPr descr="Black Death (&amp;quot;Hollaback Girl&amp;quot; by Gwen Stefani) ... Black Death Bubonic Plague  Mega Brutal ..." id="293" name="Shape 293" title="Black Death (&amp;quot;Hollaback Girl&amp;quot; by Gwen Stefani ...">
            <a:hlinkClick r:id="rId3"/>
          </p:cNvPr>
          <p:cNvSpPr/>
          <p:nvPr/>
        </p:nvSpPr>
        <p:spPr>
          <a:xfrm>
            <a:off x="4132625" y="1243675"/>
            <a:ext cx="7178649" cy="5383974"/>
          </a:xfrm>
          <a:prstGeom prst="rect">
            <a:avLst/>
          </a:prstGeom>
          <a:blipFill>
            <a:blip r:embed="rId4">
              <a:alphaModFix/>
            </a:blip>
            <a:stretch>
              <a:fillRect/>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sp>
        <p:nvSpPr>
          <p:cNvPr id="298" name="Shape 298"/>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ctr">
              <a:spcBef>
                <a:spcPts val="0"/>
              </a:spcBef>
              <a:buClr>
                <a:schemeClr val="lt2"/>
              </a:buClr>
              <a:buSzPct val="25000"/>
              <a:buFont typeface="Questrial"/>
              <a:buNone/>
            </a:pPr>
            <a:r>
              <a:rPr b="0" i="0" lang="en-US" sz="4400" u="none" cap="none" strike="noStrike">
                <a:solidFill>
                  <a:schemeClr val="lt2"/>
                </a:solidFill>
                <a:latin typeface="Questrial"/>
                <a:ea typeface="Questrial"/>
                <a:cs typeface="Questrial"/>
                <a:sym typeface="Questrial"/>
              </a:rPr>
              <a:t>Constructive Response Question</a:t>
            </a:r>
          </a:p>
        </p:txBody>
      </p:sp>
      <p:sp>
        <p:nvSpPr>
          <p:cNvPr id="299" name="Shape 299"/>
          <p:cNvSpPr txBox="1"/>
          <p:nvPr>
            <p:ph idx="1" type="body"/>
          </p:nvPr>
        </p:nvSpPr>
        <p:spPr>
          <a:xfrm>
            <a:off x="1103312" y="2052917"/>
            <a:ext cx="8946541" cy="419548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80000"/>
              <a:buFont typeface="Noto Symbol"/>
              <a:buChar char=""/>
            </a:pPr>
            <a:r>
              <a:rPr b="0" i="0" lang="en-US" sz="4000" u="none" cap="none" strike="noStrike">
                <a:solidFill>
                  <a:schemeClr val="lt1"/>
                </a:solidFill>
                <a:latin typeface="Questrial"/>
                <a:ea typeface="Questrial"/>
                <a:cs typeface="Questrial"/>
                <a:sym typeface="Questrial"/>
              </a:rPr>
              <a:t>What was the black death and what effects did it have on the people of Europe? </a:t>
            </a:r>
          </a:p>
        </p:txBody>
      </p:sp>
      <p:pic>
        <p:nvPicPr>
          <p:cNvPr descr="Learningtargets.jpg" id="300" name="Shape 300"/>
          <p:cNvPicPr preferRelativeResize="0"/>
          <p:nvPr/>
        </p:nvPicPr>
        <p:blipFill rotWithShape="1">
          <a:blip r:embed="rId3">
            <a:alphaModFix/>
          </a:blip>
          <a:srcRect b="0" l="0" r="0" t="0"/>
          <a:stretch/>
        </p:blipFill>
        <p:spPr>
          <a:xfrm rot="1085832">
            <a:off x="8895428" y="3895620"/>
            <a:ext cx="2114113" cy="22805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304" name="Shape 304"/>
        <p:cNvGrpSpPr/>
        <p:nvPr/>
      </p:nvGrpSpPr>
      <p:grpSpPr>
        <a:xfrm>
          <a:off x="0" y="0"/>
          <a:ext cx="0" cy="0"/>
          <a:chOff x="0" y="0"/>
          <a:chExt cx="0" cy="0"/>
        </a:xfrm>
      </p:grpSpPr>
      <p:sp>
        <p:nvSpPr>
          <p:cNvPr id="305" name="Shape 305"/>
          <p:cNvSpPr txBox="1"/>
          <p:nvPr>
            <p:ph type="title"/>
          </p:nvPr>
        </p:nvSpPr>
        <p:spPr>
          <a:xfrm>
            <a:off x="645129" y="42786"/>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chemeClr val="lt2"/>
              </a:buClr>
              <a:buSzPct val="25000"/>
              <a:buFont typeface="Questrial"/>
              <a:buNone/>
            </a:pPr>
            <a:r>
              <a:rPr b="0" i="0" lang="en-US" sz="4200" u="none" cap="none" strike="noStrike">
                <a:solidFill>
                  <a:schemeClr val="lt2"/>
                </a:solidFill>
                <a:latin typeface="Questrial"/>
                <a:ea typeface="Questrial"/>
                <a:cs typeface="Questrial"/>
                <a:sym typeface="Questrial"/>
              </a:rPr>
              <a:t>The Black Death</a:t>
            </a:r>
          </a:p>
        </p:txBody>
      </p:sp>
      <p:sp>
        <p:nvSpPr>
          <p:cNvPr id="306" name="Shape 306"/>
          <p:cNvSpPr txBox="1"/>
          <p:nvPr>
            <p:ph idx="1" type="body"/>
          </p:nvPr>
        </p:nvSpPr>
        <p:spPr>
          <a:xfrm>
            <a:off x="874225" y="1195675"/>
            <a:ext cx="11109299" cy="4195499"/>
          </a:xfrm>
          <a:prstGeom prst="rect">
            <a:avLst/>
          </a:prstGeom>
          <a:noFill/>
          <a:ln cap="flat" cmpd="sng" w="9525">
            <a:solidFill>
              <a:srgbClr val="F3F3F3"/>
            </a:solidFill>
            <a:prstDash val="solid"/>
            <a:round/>
            <a:headEnd len="med" w="med" type="none"/>
            <a:tailEnd len="med" w="med" type="none"/>
          </a:ln>
        </p:spPr>
        <p:txBody>
          <a:bodyPr anchorCtr="0" anchor="t" bIns="45700" lIns="91425" rIns="91425" tIns="45700">
            <a:noAutofit/>
          </a:bodyPr>
          <a:lstStyle/>
          <a:p>
            <a:pPr indent="-419100" lvl="0" marL="457200" marR="0" rtl="0" algn="l">
              <a:spcBef>
                <a:spcPts val="0"/>
              </a:spcBef>
              <a:spcAft>
                <a:spcPts val="0"/>
              </a:spcAft>
              <a:buClr>
                <a:schemeClr val="lt1"/>
              </a:buClr>
              <a:buSzPct val="100000"/>
              <a:buFont typeface="Questrial"/>
            </a:pPr>
            <a:r>
              <a:rPr b="0" i="0" lang="en-US" sz="3000" u="none" cap="none" strike="noStrike">
                <a:solidFill>
                  <a:schemeClr val="lt1"/>
                </a:solidFill>
                <a:latin typeface="Questrial"/>
                <a:ea typeface="Questrial"/>
                <a:cs typeface="Questrial"/>
                <a:sym typeface="Questrial"/>
              </a:rPr>
              <a:t>What was the black death?</a:t>
            </a:r>
          </a:p>
          <a:p>
            <a:pPr indent="-419100" lvl="1" marL="914400" marR="0" rtl="0" algn="l">
              <a:spcBef>
                <a:spcPts val="1000"/>
              </a:spcBef>
              <a:spcAft>
                <a:spcPts val="0"/>
              </a:spcAft>
              <a:buSzPct val="100000"/>
              <a:buFont typeface="Questrial"/>
            </a:pPr>
            <a:r>
              <a:rPr b="0" i="0" lang="en-US" sz="3000" u="none" cap="none" strike="noStrike">
                <a:solidFill>
                  <a:schemeClr val="lt1"/>
                </a:solidFill>
                <a:latin typeface="Questrial"/>
                <a:ea typeface="Questrial"/>
                <a:cs typeface="Questrial"/>
                <a:sym typeface="Questrial"/>
              </a:rPr>
              <a:t>The black death was a deadly </a:t>
            </a:r>
            <a:r>
              <a:rPr b="1" i="0" lang="en-US" sz="3000" u="sng" cap="none" strike="noStrike">
                <a:solidFill>
                  <a:schemeClr val="accent1"/>
                </a:solidFill>
                <a:latin typeface="Questrial"/>
                <a:ea typeface="Questrial"/>
                <a:cs typeface="Questrial"/>
                <a:sym typeface="Questrial"/>
              </a:rPr>
              <a:t>disease</a:t>
            </a:r>
            <a:r>
              <a:rPr b="0" i="0" lang="en-US" sz="3000" u="none" cap="none" strike="noStrike">
                <a:solidFill>
                  <a:schemeClr val="lt1"/>
                </a:solidFill>
                <a:latin typeface="Questrial"/>
                <a:ea typeface="Questrial"/>
                <a:cs typeface="Questrial"/>
                <a:sym typeface="Questrial"/>
              </a:rPr>
              <a:t> that began in Asia and spread through trade routes infecting parts of Asia, the Muslim World and Europe</a:t>
            </a:r>
          </a:p>
          <a:p>
            <a:pPr indent="-419100" lvl="2" marL="1371600" marR="0" rtl="0" algn="l">
              <a:spcBef>
                <a:spcPts val="1000"/>
              </a:spcBef>
              <a:spcAft>
                <a:spcPts val="0"/>
              </a:spcAft>
              <a:buSzPct val="100000"/>
              <a:buFont typeface="Questrial"/>
            </a:pPr>
            <a:r>
              <a:rPr b="0" i="0" lang="en-US" sz="3000" u="none" cap="none" strike="noStrike">
                <a:solidFill>
                  <a:schemeClr val="lt1"/>
                </a:solidFill>
                <a:latin typeface="Questrial"/>
                <a:ea typeface="Questrial"/>
                <a:cs typeface="Questrial"/>
                <a:sym typeface="Questrial"/>
              </a:rPr>
              <a:t>Also known as the </a:t>
            </a:r>
            <a:r>
              <a:rPr b="1" i="0" lang="en-US" sz="3000" u="sng" cap="none" strike="noStrike">
                <a:solidFill>
                  <a:schemeClr val="accent1"/>
                </a:solidFill>
                <a:latin typeface="Questrial"/>
                <a:ea typeface="Questrial"/>
                <a:cs typeface="Questrial"/>
                <a:sym typeface="Questrial"/>
              </a:rPr>
              <a:t>bubonic plague</a:t>
            </a:r>
          </a:p>
          <a:p>
            <a:pPr indent="-419100" lvl="2" marL="1371600" marR="0" rtl="0" algn="l">
              <a:spcBef>
                <a:spcPts val="1000"/>
              </a:spcBef>
              <a:spcAft>
                <a:spcPts val="0"/>
              </a:spcAft>
              <a:buSzPct val="100000"/>
              <a:buFont typeface="Questrial"/>
            </a:pPr>
            <a:r>
              <a:rPr b="0" i="0" lang="en-US" sz="3000" u="none" cap="none" strike="noStrike">
                <a:solidFill>
                  <a:schemeClr val="lt1"/>
                </a:solidFill>
                <a:latin typeface="Questrial"/>
                <a:ea typeface="Questrial"/>
                <a:cs typeface="Questrial"/>
                <a:sym typeface="Questrial"/>
              </a:rPr>
              <a:t>First arrived in Europe in </a:t>
            </a:r>
            <a:r>
              <a:rPr b="1" i="0" lang="en-US" sz="3000" cap="none" strike="noStrike">
                <a:solidFill>
                  <a:schemeClr val="lt1"/>
                </a:solidFill>
                <a:latin typeface="Questrial"/>
                <a:ea typeface="Questrial"/>
                <a:cs typeface="Questrial"/>
                <a:sym typeface="Questrial"/>
              </a:rPr>
              <a:t>1347</a:t>
            </a:r>
            <a:r>
              <a:rPr b="0" i="0" lang="en-US" sz="3000" cap="none" strike="noStrike">
                <a:solidFill>
                  <a:schemeClr val="lt1"/>
                </a:solidFill>
                <a:latin typeface="Questrial"/>
                <a:ea typeface="Questrial"/>
                <a:cs typeface="Questrial"/>
                <a:sym typeface="Questrial"/>
              </a:rPr>
              <a:t> </a:t>
            </a:r>
            <a:r>
              <a:rPr b="0" i="0" lang="en-US" sz="3000" u="none" cap="none" strike="noStrike">
                <a:solidFill>
                  <a:schemeClr val="lt1"/>
                </a:solidFill>
                <a:latin typeface="Questrial"/>
                <a:ea typeface="Questrial"/>
                <a:cs typeface="Questrial"/>
                <a:sym typeface="Questrial"/>
              </a:rPr>
              <a:t>on a Genoese merchant ship</a:t>
            </a:r>
          </a:p>
          <a:p>
            <a:pPr indent="-419100" lvl="2" marL="1371600" marR="0" rtl="0" algn="l">
              <a:spcBef>
                <a:spcPts val="1000"/>
              </a:spcBef>
              <a:spcAft>
                <a:spcPts val="0"/>
              </a:spcAft>
              <a:buSzPct val="100000"/>
              <a:buFont typeface="Questrial"/>
            </a:pPr>
            <a:r>
              <a:rPr b="0" i="0" lang="en-US" sz="3000" u="none" cap="none" strike="noStrike">
                <a:solidFill>
                  <a:schemeClr val="lt1"/>
                </a:solidFill>
                <a:latin typeface="Questrial"/>
                <a:ea typeface="Questrial"/>
                <a:cs typeface="Questrial"/>
                <a:sym typeface="Questrial"/>
              </a:rPr>
              <a:t>The black death got it’s name because of the purplish or </a:t>
            </a:r>
            <a:r>
              <a:rPr b="1" i="0" lang="en-US" sz="3000" u="sng" cap="none" strike="noStrike">
                <a:solidFill>
                  <a:schemeClr val="accent1"/>
                </a:solidFill>
                <a:latin typeface="Questrial"/>
                <a:ea typeface="Questrial"/>
                <a:cs typeface="Questrial"/>
                <a:sym typeface="Questrial"/>
              </a:rPr>
              <a:t>blackish</a:t>
            </a:r>
            <a:r>
              <a:rPr b="0" i="0" lang="en-US" sz="3000" u="none" cap="none" strike="noStrike">
                <a:solidFill>
                  <a:schemeClr val="lt1"/>
                </a:solidFill>
                <a:latin typeface="Questrial"/>
                <a:ea typeface="Questrial"/>
                <a:cs typeface="Questrial"/>
                <a:sym typeface="Questrial"/>
              </a:rPr>
              <a:t> spots it produced on the skin</a:t>
            </a:r>
          </a:p>
          <a:p>
            <a:pPr indent="0" lvl="2" marL="914400" marR="0" rtl="0" algn="l">
              <a:spcBef>
                <a:spcPts val="1000"/>
              </a:spcBef>
              <a:spcAft>
                <a:spcPts val="0"/>
              </a:spcAft>
              <a:buClr>
                <a:schemeClr val="accent1"/>
              </a:buClr>
              <a:buSzPct val="25000"/>
              <a:buFont typeface="Noto Symbol"/>
              <a:buNone/>
            </a:pPr>
            <a:r>
              <a:t/>
            </a:r>
            <a:endParaRPr b="0" i="0" sz="1600" u="none" cap="none" strike="noStrike">
              <a:solidFill>
                <a:schemeClr val="lt1"/>
              </a:solidFill>
              <a:latin typeface="Questrial"/>
              <a:ea typeface="Questrial"/>
              <a:cs typeface="Questrial"/>
              <a:sym typeface="Questrial"/>
            </a:endParaRPr>
          </a:p>
          <a:p>
            <a:pPr indent="-228600" lvl="2" marL="1143000" marR="0" rtl="0" algn="l">
              <a:spcBef>
                <a:spcPts val="1000"/>
              </a:spcBef>
              <a:spcAft>
                <a:spcPts val="0"/>
              </a:spcAft>
              <a:buClr>
                <a:schemeClr val="accent1"/>
              </a:buClr>
              <a:buSzPct val="80000"/>
              <a:buFont typeface="Noto Symbol"/>
              <a:buNone/>
            </a:pPr>
            <a:r>
              <a:t/>
            </a:r>
            <a:endParaRPr b="0" i="0" sz="1600" u="none" cap="none" strike="noStrike">
              <a:solidFill>
                <a:schemeClr val="lt1"/>
              </a:solidFill>
              <a:latin typeface="Questrial"/>
              <a:ea typeface="Questrial"/>
              <a:cs typeface="Questrial"/>
              <a:sym typeface="Questrial"/>
            </a:endParaRPr>
          </a:p>
          <a:p>
            <a:pPr indent="-228600" lvl="2" marL="1143000" marR="0" rtl="0" algn="l">
              <a:spcBef>
                <a:spcPts val="1000"/>
              </a:spcBef>
              <a:spcAft>
                <a:spcPts val="0"/>
              </a:spcAft>
              <a:buClr>
                <a:schemeClr val="accent1"/>
              </a:buClr>
              <a:buSzPct val="80000"/>
              <a:buFont typeface="Noto Symbol"/>
              <a:buNone/>
            </a:pPr>
            <a:r>
              <a:t/>
            </a:r>
            <a:endParaRPr b="0" i="0" sz="1600" u="none" cap="none" strike="noStrike">
              <a:solidFill>
                <a:schemeClr val="lt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0" st="0"/>
                                            </p:txEl>
                                          </p:spTgt>
                                        </p:tgtEl>
                                        <p:attrNameLst>
                                          <p:attrName>style.visibility</p:attrName>
                                        </p:attrNameLst>
                                      </p:cBhvr>
                                      <p:to>
                                        <p:strVal val="visible"/>
                                      </p:to>
                                    </p:set>
                                    <p:animEffect filter="fade" transition="in">
                                      <p:cBhvr>
                                        <p:cTn dur="1000"/>
                                        <p:tgtEl>
                                          <p:spTgt spid="3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1" st="1"/>
                                            </p:txEl>
                                          </p:spTgt>
                                        </p:tgtEl>
                                        <p:attrNameLst>
                                          <p:attrName>style.visibility</p:attrName>
                                        </p:attrNameLst>
                                      </p:cBhvr>
                                      <p:to>
                                        <p:strVal val="visible"/>
                                      </p:to>
                                    </p:set>
                                    <p:animEffect filter="fade" transition="in">
                                      <p:cBhvr>
                                        <p:cTn dur="1000"/>
                                        <p:tgtEl>
                                          <p:spTgt spid="3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2" st="2"/>
                                            </p:txEl>
                                          </p:spTgt>
                                        </p:tgtEl>
                                        <p:attrNameLst>
                                          <p:attrName>style.visibility</p:attrName>
                                        </p:attrNameLst>
                                      </p:cBhvr>
                                      <p:to>
                                        <p:strVal val="visible"/>
                                      </p:to>
                                    </p:set>
                                    <p:animEffect filter="fade" transition="in">
                                      <p:cBhvr>
                                        <p:cTn dur="1000"/>
                                        <p:tgtEl>
                                          <p:spTgt spid="3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3" st="3"/>
                                            </p:txEl>
                                          </p:spTgt>
                                        </p:tgtEl>
                                        <p:attrNameLst>
                                          <p:attrName>style.visibility</p:attrName>
                                        </p:attrNameLst>
                                      </p:cBhvr>
                                      <p:to>
                                        <p:strVal val="visible"/>
                                      </p:to>
                                    </p:set>
                                    <p:animEffect filter="fade" transition="in">
                                      <p:cBhvr>
                                        <p:cTn dur="1000"/>
                                        <p:tgtEl>
                                          <p:spTgt spid="30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4" st="4"/>
                                            </p:txEl>
                                          </p:spTgt>
                                        </p:tgtEl>
                                        <p:attrNameLst>
                                          <p:attrName>style.visibility</p:attrName>
                                        </p:attrNameLst>
                                      </p:cBhvr>
                                      <p:to>
                                        <p:strVal val="visible"/>
                                      </p:to>
                                    </p:set>
                                    <p:animEffect filter="fade" transition="in">
                                      <p:cBhvr>
                                        <p:cTn dur="1000"/>
                                        <p:tgtEl>
                                          <p:spTgt spid="30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5" st="5"/>
                                            </p:txEl>
                                          </p:spTgt>
                                        </p:tgtEl>
                                        <p:attrNameLst>
                                          <p:attrName>style.visibility</p:attrName>
                                        </p:attrNameLst>
                                      </p:cBhvr>
                                      <p:to>
                                        <p:strVal val="visible"/>
                                      </p:to>
                                    </p:set>
                                    <p:animEffect filter="fade" transition="in">
                                      <p:cBhvr>
                                        <p:cTn dur="1000"/>
                                        <p:tgtEl>
                                          <p:spTgt spid="30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6" st="6"/>
                                            </p:txEl>
                                          </p:spTgt>
                                        </p:tgtEl>
                                        <p:attrNameLst>
                                          <p:attrName>style.visibility</p:attrName>
                                        </p:attrNameLst>
                                      </p:cBhvr>
                                      <p:to>
                                        <p:strVal val="visible"/>
                                      </p:to>
                                    </p:set>
                                    <p:animEffect filter="fade" transition="in">
                                      <p:cBhvr>
                                        <p:cTn dur="1000"/>
                                        <p:tgtEl>
                                          <p:spTgt spid="30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7" st="7"/>
                                            </p:txEl>
                                          </p:spTgt>
                                        </p:tgtEl>
                                        <p:attrNameLst>
                                          <p:attrName>style.visibility</p:attrName>
                                        </p:attrNameLst>
                                      </p:cBhvr>
                                      <p:to>
                                        <p:strVal val="visible"/>
                                      </p:to>
                                    </p:set>
                                    <p:animEffect filter="fade" transition="in">
                                      <p:cBhvr>
                                        <p:cTn dur="1000"/>
                                        <p:tgtEl>
                                          <p:spTgt spid="306">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0" name="Shape 310"/>
        <p:cNvGrpSpPr/>
        <p:nvPr/>
      </p:nvGrpSpPr>
      <p:grpSpPr>
        <a:xfrm>
          <a:off x="0" y="0"/>
          <a:ext cx="0" cy="0"/>
          <a:chOff x="0" y="0"/>
          <a:chExt cx="0" cy="0"/>
        </a:xfrm>
      </p:grpSpPr>
      <p:pic>
        <p:nvPicPr>
          <p:cNvPr id="311" name="Shape 311"/>
          <p:cNvPicPr preferRelativeResize="0"/>
          <p:nvPr/>
        </p:nvPicPr>
        <p:blipFill rotWithShape="1">
          <a:blip r:embed="rId3">
            <a:alphaModFix/>
          </a:blip>
          <a:srcRect b="0" l="0" r="0" t="0"/>
          <a:stretch/>
        </p:blipFill>
        <p:spPr>
          <a:xfrm>
            <a:off x="479725" y="2060799"/>
            <a:ext cx="10866300" cy="4687500"/>
          </a:xfrm>
          <a:prstGeom prst="rect">
            <a:avLst/>
          </a:prstGeom>
          <a:noFill/>
          <a:ln>
            <a:noFill/>
          </a:ln>
        </p:spPr>
      </p:pic>
      <p:sp>
        <p:nvSpPr>
          <p:cNvPr id="312" name="Shape 312"/>
          <p:cNvSpPr txBox="1"/>
          <p:nvPr/>
        </p:nvSpPr>
        <p:spPr>
          <a:xfrm>
            <a:off x="521300" y="89950"/>
            <a:ext cx="9729600" cy="757800"/>
          </a:xfrm>
          <a:prstGeom prst="rect">
            <a:avLst/>
          </a:prstGeom>
          <a:noFill/>
          <a:ln>
            <a:noFill/>
          </a:ln>
        </p:spPr>
        <p:txBody>
          <a:bodyPr anchorCtr="0" anchor="t" bIns="91425" lIns="91425" rIns="91425" tIns="91425">
            <a:noAutofit/>
          </a:bodyPr>
          <a:lstStyle/>
          <a:p>
            <a:pPr lvl="0" rtl="0">
              <a:spcBef>
                <a:spcPts val="0"/>
              </a:spcBef>
              <a:buNone/>
            </a:pPr>
            <a:r>
              <a:rPr lang="en-US" sz="3000">
                <a:solidFill>
                  <a:srgbClr val="D9D9D9"/>
                </a:solidFill>
                <a:latin typeface="Questrial"/>
                <a:ea typeface="Questrial"/>
                <a:cs typeface="Questrial"/>
                <a:sym typeface="Questrial"/>
              </a:rPr>
              <a:t>D</a:t>
            </a:r>
            <a:r>
              <a:rPr lang="en-US" sz="3000">
                <a:solidFill>
                  <a:srgbClr val="D9D9D9"/>
                </a:solidFill>
                <a:latin typeface="Questrial"/>
                <a:ea typeface="Questrial"/>
                <a:cs typeface="Questrial"/>
                <a:sym typeface="Questrial"/>
              </a:rPr>
              <a:t>iffusion (spread) of disease</a:t>
            </a:r>
          </a:p>
          <a:p>
            <a:pPr lvl="0">
              <a:spcBef>
                <a:spcPts val="0"/>
              </a:spcBef>
              <a:buNone/>
            </a:pPr>
            <a:r>
              <a:rPr lang="en-US" sz="3000">
                <a:solidFill>
                  <a:srgbClr val="D9D9D9"/>
                </a:solidFill>
                <a:latin typeface="Questrial"/>
                <a:ea typeface="Questrial"/>
                <a:cs typeface="Questrial"/>
                <a:sym typeface="Questrial"/>
              </a:rPr>
              <a:t>-Use the map on pg. 400 to answer the following question </a:t>
            </a:r>
          </a:p>
          <a:p>
            <a:pPr lvl="0">
              <a:spcBef>
                <a:spcPts val="0"/>
              </a:spcBef>
              <a:buNone/>
            </a:pPr>
            <a:r>
              <a:rPr lang="en-US" sz="3000">
                <a:solidFill>
                  <a:srgbClr val="D9D9D9"/>
                </a:solidFill>
                <a:latin typeface="Questrial"/>
                <a:ea typeface="Questrial"/>
                <a:cs typeface="Questrial"/>
                <a:sym typeface="Questrial"/>
              </a:rPr>
              <a:t> 1.where did the plague start?</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316" name="Shape 316"/>
        <p:cNvGrpSpPr/>
        <p:nvPr/>
      </p:nvGrpSpPr>
      <p:grpSpPr>
        <a:xfrm>
          <a:off x="0" y="0"/>
          <a:ext cx="0" cy="0"/>
          <a:chOff x="0" y="0"/>
          <a:chExt cx="0" cy="0"/>
        </a:xfrm>
      </p:grpSpPr>
      <p:sp>
        <p:nvSpPr>
          <p:cNvPr id="317" name="Shape 317"/>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chemeClr val="lt2"/>
              </a:buClr>
              <a:buSzPct val="25000"/>
              <a:buFont typeface="Questrial"/>
              <a:buNone/>
            </a:pPr>
            <a:r>
              <a:rPr b="0" i="0" lang="en-US" sz="4200" u="none" cap="none" strike="noStrike">
                <a:solidFill>
                  <a:schemeClr val="lt2"/>
                </a:solidFill>
                <a:latin typeface="Questrial"/>
                <a:ea typeface="Questrial"/>
                <a:cs typeface="Questrial"/>
                <a:sym typeface="Questrial"/>
              </a:rPr>
              <a:t>The Black Death</a:t>
            </a:r>
          </a:p>
        </p:txBody>
      </p:sp>
      <p:pic>
        <p:nvPicPr>
          <p:cNvPr id="318" name="Shape 318"/>
          <p:cNvPicPr preferRelativeResize="0"/>
          <p:nvPr/>
        </p:nvPicPr>
        <p:blipFill rotWithShape="1">
          <a:blip r:embed="rId3">
            <a:alphaModFix/>
          </a:blip>
          <a:srcRect b="0" l="0" r="0" t="0"/>
          <a:stretch/>
        </p:blipFill>
        <p:spPr>
          <a:xfrm>
            <a:off x="9544090" y="686239"/>
            <a:ext cx="2229922" cy="2584683"/>
          </a:xfrm>
          <a:prstGeom prst="rect">
            <a:avLst/>
          </a:prstGeom>
          <a:noFill/>
          <a:ln>
            <a:noFill/>
          </a:ln>
        </p:spPr>
      </p:pic>
      <p:sp>
        <p:nvSpPr>
          <p:cNvPr id="319" name="Shape 319"/>
          <p:cNvSpPr txBox="1"/>
          <p:nvPr>
            <p:ph idx="1" type="body"/>
          </p:nvPr>
        </p:nvSpPr>
        <p:spPr>
          <a:xfrm>
            <a:off x="187725" y="1341700"/>
            <a:ext cx="8946599" cy="4707000"/>
          </a:xfrm>
          <a:prstGeom prst="rect">
            <a:avLst/>
          </a:prstGeom>
          <a:noFill/>
          <a:ln>
            <a:noFill/>
          </a:ln>
        </p:spPr>
        <p:txBody>
          <a:bodyPr anchorCtr="0" anchor="t" bIns="45700" lIns="91425" rIns="91425" tIns="45700">
            <a:noAutofit/>
          </a:bodyPr>
          <a:lstStyle/>
          <a:p>
            <a:pPr indent="-381000" lvl="0" marL="457200" marR="0" rtl="0" algn="l">
              <a:spcBef>
                <a:spcPts val="0"/>
              </a:spcBef>
              <a:spcAft>
                <a:spcPts val="0"/>
              </a:spcAft>
              <a:buClr>
                <a:schemeClr val="lt1"/>
              </a:buClr>
              <a:buSzPct val="100000"/>
              <a:buFont typeface="Questrial"/>
            </a:pPr>
            <a:r>
              <a:rPr b="0" i="0" lang="en-US" sz="2400" u="none" cap="none" strike="noStrike">
                <a:solidFill>
                  <a:schemeClr val="lt1"/>
                </a:solidFill>
                <a:latin typeface="Questrial"/>
                <a:ea typeface="Questrial"/>
                <a:cs typeface="Questrial"/>
                <a:sym typeface="Questrial"/>
              </a:rPr>
              <a:t>What caused the black death?</a:t>
            </a:r>
          </a:p>
          <a:p>
            <a:pPr indent="-381000" lvl="1" marL="914400" marR="0" rtl="0" algn="l">
              <a:spcBef>
                <a:spcPts val="1000"/>
              </a:spcBef>
              <a:spcAft>
                <a:spcPts val="0"/>
              </a:spcAft>
              <a:buSzPct val="100000"/>
              <a:buFont typeface="Questrial"/>
            </a:pPr>
            <a:r>
              <a:rPr b="0" i="0" lang="en-US" sz="2400" u="none" cap="none" strike="noStrike">
                <a:solidFill>
                  <a:schemeClr val="lt1"/>
                </a:solidFill>
                <a:latin typeface="Questrial"/>
                <a:ea typeface="Questrial"/>
                <a:cs typeface="Questrial"/>
                <a:sym typeface="Questrial"/>
              </a:rPr>
              <a:t>Black rats carried fleas that were infested with a bacillus called </a:t>
            </a:r>
            <a:r>
              <a:rPr b="1" i="1" lang="en-US" sz="2400" u="sng" cap="none" strike="noStrike">
                <a:solidFill>
                  <a:schemeClr val="accent1"/>
                </a:solidFill>
                <a:latin typeface="Questrial"/>
                <a:ea typeface="Questrial"/>
                <a:cs typeface="Questrial"/>
                <a:sym typeface="Questrial"/>
              </a:rPr>
              <a:t>Yersinia pestis</a:t>
            </a:r>
          </a:p>
          <a:p>
            <a:pPr indent="-381000" lvl="1" marL="914400" marR="0" rtl="0" algn="l">
              <a:spcBef>
                <a:spcPts val="1000"/>
              </a:spcBef>
              <a:spcAft>
                <a:spcPts val="0"/>
              </a:spcAft>
              <a:buSzPct val="100000"/>
              <a:buFont typeface="Questrial"/>
            </a:pPr>
            <a:r>
              <a:rPr b="0" i="0" lang="en-US" sz="2400" u="none" cap="none" strike="noStrike">
                <a:solidFill>
                  <a:schemeClr val="lt1"/>
                </a:solidFill>
                <a:latin typeface="Questrial"/>
                <a:ea typeface="Questrial"/>
                <a:cs typeface="Questrial"/>
                <a:sym typeface="Questrial"/>
              </a:rPr>
              <a:t>The disease also traveled from person to person </a:t>
            </a:r>
            <a:r>
              <a:rPr b="1" i="0" lang="en-US" sz="2400" u="sng" cap="none" strike="noStrike">
                <a:solidFill>
                  <a:schemeClr val="accent1"/>
                </a:solidFill>
                <a:latin typeface="Questrial"/>
                <a:ea typeface="Questrial"/>
                <a:cs typeface="Questrial"/>
                <a:sym typeface="Questrial"/>
              </a:rPr>
              <a:t>pneumonically</a:t>
            </a:r>
            <a:r>
              <a:rPr b="0" i="0" lang="en-US" sz="2400" u="none" cap="none" strike="noStrike">
                <a:solidFill>
                  <a:schemeClr val="lt1"/>
                </a:solidFill>
                <a:latin typeface="Questrial"/>
                <a:ea typeface="Questrial"/>
                <a:cs typeface="Questrial"/>
                <a:sym typeface="Questrial"/>
              </a:rPr>
              <a:t>, or through the air  </a:t>
            </a:r>
          </a:p>
          <a:p>
            <a:pPr indent="-381000" lvl="1" marL="914400" marR="0" rtl="0" algn="l">
              <a:spcBef>
                <a:spcPts val="1000"/>
              </a:spcBef>
              <a:spcAft>
                <a:spcPts val="0"/>
              </a:spcAft>
              <a:buSzPct val="100000"/>
              <a:buFont typeface="Questrial"/>
            </a:pPr>
            <a:r>
              <a:rPr b="0" i="0" lang="en-US" sz="2400" u="none" cap="none" strike="noStrike">
                <a:solidFill>
                  <a:schemeClr val="lt1"/>
                </a:solidFill>
                <a:latin typeface="Questrial"/>
                <a:ea typeface="Questrial"/>
                <a:cs typeface="Questrial"/>
                <a:sym typeface="Questrial"/>
              </a:rPr>
              <a:t>Unsanitary conditions and lack of medical knowledge caused the plague to </a:t>
            </a:r>
            <a:r>
              <a:rPr b="1" i="0" lang="en-US" sz="2400" cap="none" strike="noStrike">
                <a:solidFill>
                  <a:schemeClr val="lt1"/>
                </a:solidFill>
                <a:latin typeface="Questrial"/>
                <a:ea typeface="Questrial"/>
                <a:cs typeface="Questrial"/>
                <a:sym typeface="Questrial"/>
              </a:rPr>
              <a:t>spread</a:t>
            </a:r>
            <a:r>
              <a:rPr b="0" i="0" lang="en-US" sz="2400" cap="none" strike="noStrike">
                <a:solidFill>
                  <a:schemeClr val="lt1"/>
                </a:solidFill>
                <a:latin typeface="Questrial"/>
                <a:ea typeface="Questrial"/>
                <a:cs typeface="Questrial"/>
                <a:sym typeface="Questrial"/>
              </a:rPr>
              <a:t> </a:t>
            </a:r>
            <a:r>
              <a:rPr b="0" i="0" lang="en-US" sz="2400" u="none" cap="none" strike="noStrike">
                <a:solidFill>
                  <a:schemeClr val="lt1"/>
                </a:solidFill>
                <a:latin typeface="Questrial"/>
                <a:ea typeface="Questrial"/>
                <a:cs typeface="Questrial"/>
                <a:sym typeface="Questrial"/>
              </a:rPr>
              <a:t>with incredible speed</a:t>
            </a:r>
          </a:p>
          <a:p>
            <a:pPr indent="-381000" lvl="2" marL="1371600" marR="0" rtl="0" algn="l">
              <a:spcBef>
                <a:spcPts val="1000"/>
              </a:spcBef>
              <a:spcAft>
                <a:spcPts val="0"/>
              </a:spcAft>
              <a:buSzPct val="100000"/>
              <a:buFont typeface="Questrial"/>
            </a:pPr>
            <a:r>
              <a:rPr b="0" i="0" lang="en-US" sz="2400" u="none" cap="none" strike="noStrike">
                <a:solidFill>
                  <a:schemeClr val="lt1"/>
                </a:solidFill>
                <a:latin typeface="Questrial"/>
                <a:ea typeface="Questrial"/>
                <a:cs typeface="Questrial"/>
                <a:sym typeface="Questrial"/>
              </a:rPr>
              <a:t>Medieval people threw their </a:t>
            </a:r>
            <a:r>
              <a:rPr b="1" i="0" lang="en-US" sz="2400" u="sng" cap="none" strike="noStrike">
                <a:solidFill>
                  <a:schemeClr val="accent1"/>
                </a:solidFill>
                <a:latin typeface="Questrial"/>
                <a:ea typeface="Questrial"/>
                <a:cs typeface="Questrial"/>
                <a:sym typeface="Questrial"/>
              </a:rPr>
              <a:t>garbage</a:t>
            </a:r>
            <a:r>
              <a:rPr b="0" i="0" lang="en-US" sz="2400" u="none" cap="none" strike="noStrike">
                <a:solidFill>
                  <a:schemeClr val="lt1"/>
                </a:solidFill>
                <a:latin typeface="Questrial"/>
                <a:ea typeface="Questrial"/>
                <a:cs typeface="Questrial"/>
                <a:sym typeface="Questrial"/>
              </a:rPr>
              <a:t> and </a:t>
            </a:r>
            <a:r>
              <a:rPr b="1" i="0" lang="en-US" sz="2400" cap="none" strike="noStrike">
                <a:solidFill>
                  <a:schemeClr val="lt1"/>
                </a:solidFill>
                <a:latin typeface="Questrial"/>
                <a:ea typeface="Questrial"/>
                <a:cs typeface="Questrial"/>
                <a:sym typeface="Questrial"/>
              </a:rPr>
              <a:t>sewage</a:t>
            </a:r>
            <a:r>
              <a:rPr b="0" i="0" lang="en-US" sz="2400" cap="none" strike="noStrike">
                <a:solidFill>
                  <a:schemeClr val="lt1"/>
                </a:solidFill>
                <a:latin typeface="Questrial"/>
                <a:ea typeface="Questrial"/>
                <a:cs typeface="Questrial"/>
                <a:sym typeface="Questrial"/>
              </a:rPr>
              <a:t> </a:t>
            </a:r>
            <a:r>
              <a:rPr b="0" i="0" lang="en-US" sz="2400" u="none" cap="none" strike="noStrike">
                <a:solidFill>
                  <a:schemeClr val="lt1"/>
                </a:solidFill>
                <a:latin typeface="Questrial"/>
                <a:ea typeface="Questrial"/>
                <a:cs typeface="Questrial"/>
                <a:sym typeface="Questrial"/>
              </a:rPr>
              <a:t>into the streets which became a breeding ground for more rats</a:t>
            </a:r>
          </a:p>
          <a:p>
            <a:pPr indent="-381000" lvl="2" marL="1371600" marR="0" rtl="0" algn="l">
              <a:spcBef>
                <a:spcPts val="1000"/>
              </a:spcBef>
              <a:spcAft>
                <a:spcPts val="0"/>
              </a:spcAft>
              <a:buSzPct val="100000"/>
              <a:buFont typeface="Questrial"/>
            </a:pPr>
            <a:r>
              <a:rPr b="0" i="0" lang="en-US" sz="2400" u="none" cap="none" strike="noStrike">
                <a:solidFill>
                  <a:schemeClr val="lt1"/>
                </a:solidFill>
                <a:latin typeface="Questrial"/>
                <a:ea typeface="Questrial"/>
                <a:cs typeface="Questrial"/>
                <a:sym typeface="Questrial"/>
              </a:rPr>
              <a:t>Physicians relied on crude and unsophisticated techniques such as </a:t>
            </a:r>
            <a:r>
              <a:rPr b="1" i="0" lang="en-US" sz="2400" u="sng" cap="none" strike="noStrike">
                <a:solidFill>
                  <a:schemeClr val="accent1"/>
                </a:solidFill>
                <a:latin typeface="Questrial"/>
                <a:ea typeface="Questrial"/>
                <a:cs typeface="Questrial"/>
                <a:sym typeface="Questrial"/>
              </a:rPr>
              <a:t>bloodletting</a:t>
            </a:r>
            <a:r>
              <a:rPr b="0" i="0" lang="en-US" sz="2400" u="none" cap="none" strike="noStrike">
                <a:solidFill>
                  <a:schemeClr val="lt1"/>
                </a:solidFill>
                <a:latin typeface="Questrial"/>
                <a:ea typeface="Questrial"/>
                <a:cs typeface="Questrial"/>
                <a:sym typeface="Questrial"/>
              </a:rPr>
              <a:t> and boil-lancing  </a:t>
            </a:r>
          </a:p>
        </p:txBody>
      </p:sp>
      <p:pic>
        <p:nvPicPr>
          <p:cNvPr descr="http://www.themiddleages.net/images/black_death.jpg" id="320" name="Shape 320"/>
          <p:cNvPicPr preferRelativeResize="0"/>
          <p:nvPr/>
        </p:nvPicPr>
        <p:blipFill rotWithShape="1">
          <a:blip r:embed="rId4">
            <a:alphaModFix/>
          </a:blip>
          <a:srcRect b="0" l="0" r="0" t="0"/>
          <a:stretch/>
        </p:blipFill>
        <p:spPr>
          <a:xfrm>
            <a:off x="9468428" y="3619907"/>
            <a:ext cx="2381249" cy="2876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19">
                                            <p:txEl>
                                              <p:pRg end="0" st="0"/>
                                            </p:txEl>
                                          </p:spTgt>
                                        </p:tgtEl>
                                        <p:attrNameLst>
                                          <p:attrName>style.visibility</p:attrName>
                                        </p:attrNameLst>
                                      </p:cBhvr>
                                      <p:to>
                                        <p:strVal val="visible"/>
                                      </p:to>
                                    </p:set>
                                    <p:animEffect filter="fade" transition="in">
                                      <p:cBhvr>
                                        <p:cTn dur="1000"/>
                                        <p:tgtEl>
                                          <p:spTgt spid="31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9">
                                            <p:txEl>
                                              <p:pRg end="1" st="1"/>
                                            </p:txEl>
                                          </p:spTgt>
                                        </p:tgtEl>
                                        <p:attrNameLst>
                                          <p:attrName>style.visibility</p:attrName>
                                        </p:attrNameLst>
                                      </p:cBhvr>
                                      <p:to>
                                        <p:strVal val="visible"/>
                                      </p:to>
                                    </p:set>
                                    <p:animEffect filter="fade" transition="in">
                                      <p:cBhvr>
                                        <p:cTn dur="1000"/>
                                        <p:tgtEl>
                                          <p:spTgt spid="31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9">
                                            <p:txEl>
                                              <p:pRg end="2" st="2"/>
                                            </p:txEl>
                                          </p:spTgt>
                                        </p:tgtEl>
                                        <p:attrNameLst>
                                          <p:attrName>style.visibility</p:attrName>
                                        </p:attrNameLst>
                                      </p:cBhvr>
                                      <p:to>
                                        <p:strVal val="visible"/>
                                      </p:to>
                                    </p:set>
                                    <p:animEffect filter="fade" transition="in">
                                      <p:cBhvr>
                                        <p:cTn dur="1000"/>
                                        <p:tgtEl>
                                          <p:spTgt spid="319">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9">
                                            <p:txEl>
                                              <p:pRg end="3" st="3"/>
                                            </p:txEl>
                                          </p:spTgt>
                                        </p:tgtEl>
                                        <p:attrNameLst>
                                          <p:attrName>style.visibility</p:attrName>
                                        </p:attrNameLst>
                                      </p:cBhvr>
                                      <p:to>
                                        <p:strVal val="visible"/>
                                      </p:to>
                                    </p:set>
                                    <p:animEffect filter="fade" transition="in">
                                      <p:cBhvr>
                                        <p:cTn dur="1000"/>
                                        <p:tgtEl>
                                          <p:spTgt spid="319">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9">
                                            <p:txEl>
                                              <p:pRg end="4" st="4"/>
                                            </p:txEl>
                                          </p:spTgt>
                                        </p:tgtEl>
                                        <p:attrNameLst>
                                          <p:attrName>style.visibility</p:attrName>
                                        </p:attrNameLst>
                                      </p:cBhvr>
                                      <p:to>
                                        <p:strVal val="visible"/>
                                      </p:to>
                                    </p:set>
                                    <p:animEffect filter="fade" transition="in">
                                      <p:cBhvr>
                                        <p:cTn dur="1000"/>
                                        <p:tgtEl>
                                          <p:spTgt spid="319">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9">
                                            <p:txEl>
                                              <p:pRg end="5" st="5"/>
                                            </p:txEl>
                                          </p:spTgt>
                                        </p:tgtEl>
                                        <p:attrNameLst>
                                          <p:attrName>style.visibility</p:attrName>
                                        </p:attrNameLst>
                                      </p:cBhvr>
                                      <p:to>
                                        <p:strVal val="visible"/>
                                      </p:to>
                                    </p:set>
                                    <p:animEffect filter="fade" transition="in">
                                      <p:cBhvr>
                                        <p:cTn dur="1000"/>
                                        <p:tgtEl>
                                          <p:spTgt spid="31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4" name="Shape 324"/>
        <p:cNvGrpSpPr/>
        <p:nvPr/>
      </p:nvGrpSpPr>
      <p:grpSpPr>
        <a:xfrm>
          <a:off x="0" y="0"/>
          <a:ext cx="0" cy="0"/>
          <a:chOff x="0" y="0"/>
          <a:chExt cx="0" cy="0"/>
        </a:xfrm>
      </p:grpSpPr>
      <p:sp>
        <p:nvSpPr>
          <p:cNvPr id="325" name="Shape 325"/>
          <p:cNvSpPr txBox="1"/>
          <p:nvPr>
            <p:ph type="title"/>
          </p:nvPr>
        </p:nvSpPr>
        <p:spPr>
          <a:xfrm>
            <a:off x="645210" y="452718"/>
            <a:ext cx="9404700" cy="1400400"/>
          </a:xfrm>
          <a:prstGeom prst="rect">
            <a:avLst/>
          </a:prstGeom>
        </p:spPr>
        <p:txBody>
          <a:bodyPr anchorCtr="0" anchor="t" bIns="91425" lIns="91425" rIns="91425" tIns="91425">
            <a:noAutofit/>
          </a:bodyPr>
          <a:lstStyle/>
          <a:p>
            <a:pPr lvl="0" rtl="0" algn="ctr">
              <a:spcBef>
                <a:spcPts val="0"/>
              </a:spcBef>
              <a:buNone/>
            </a:pPr>
            <a:r>
              <a:rPr lang="en-US" sz="4800">
                <a:solidFill>
                  <a:schemeClr val="lt1"/>
                </a:solidFill>
                <a:latin typeface="Questrial"/>
                <a:ea typeface="Questrial"/>
                <a:cs typeface="Questrial"/>
                <a:sym typeface="Questrial"/>
              </a:rPr>
              <a:t>Connect to Today</a:t>
            </a:r>
          </a:p>
          <a:p>
            <a:pPr lvl="0" rtl="0">
              <a:spcBef>
                <a:spcPts val="0"/>
              </a:spcBef>
              <a:buNone/>
            </a:pPr>
            <a:r>
              <a:t/>
            </a:r>
            <a:endParaRPr sz="3000">
              <a:latin typeface="Questrial"/>
              <a:ea typeface="Questrial"/>
              <a:cs typeface="Questrial"/>
              <a:sym typeface="Questrial"/>
            </a:endParaRPr>
          </a:p>
          <a:p>
            <a:pPr lvl="0" rtl="0">
              <a:spcBef>
                <a:spcPts val="0"/>
              </a:spcBef>
              <a:buNone/>
            </a:pPr>
            <a:r>
              <a:t/>
            </a:r>
            <a:endParaRPr sz="3000">
              <a:latin typeface="Questrial"/>
              <a:ea typeface="Questrial"/>
              <a:cs typeface="Questrial"/>
              <a:sym typeface="Questrial"/>
            </a:endParaRPr>
          </a:p>
          <a:p>
            <a:pPr lvl="0">
              <a:spcBef>
                <a:spcPts val="0"/>
              </a:spcBef>
              <a:buNone/>
            </a:pPr>
            <a:r>
              <a:t/>
            </a:r>
            <a:endParaRPr sz="3000">
              <a:latin typeface="Questrial"/>
              <a:ea typeface="Questrial"/>
              <a:cs typeface="Questrial"/>
              <a:sym typeface="Questrial"/>
            </a:endParaRPr>
          </a:p>
        </p:txBody>
      </p:sp>
      <p:sp>
        <p:nvSpPr>
          <p:cNvPr id="326" name="Shape 326"/>
          <p:cNvSpPr txBox="1"/>
          <p:nvPr>
            <p:ph idx="1" type="body"/>
          </p:nvPr>
        </p:nvSpPr>
        <p:spPr>
          <a:xfrm>
            <a:off x="1103312" y="2052917"/>
            <a:ext cx="8946599" cy="4195499"/>
          </a:xfrm>
          <a:prstGeom prst="rect">
            <a:avLst/>
          </a:prstGeom>
        </p:spPr>
        <p:txBody>
          <a:bodyPr anchorCtr="0" anchor="t" bIns="91425" lIns="91425" rIns="91425" tIns="91425">
            <a:noAutofit/>
          </a:bodyPr>
          <a:lstStyle/>
          <a:p>
            <a:pPr indent="0" lvl="0" marL="0" rtl="0">
              <a:spcBef>
                <a:spcPts val="0"/>
              </a:spcBef>
              <a:buNone/>
            </a:pPr>
            <a:r>
              <a:t/>
            </a:r>
            <a:endParaRPr sz="3000">
              <a:solidFill>
                <a:schemeClr val="dk1"/>
              </a:solidFill>
              <a:latin typeface="Questrial"/>
              <a:ea typeface="Questrial"/>
              <a:cs typeface="Questrial"/>
              <a:sym typeface="Questrial"/>
            </a:endParaRPr>
          </a:p>
          <a:p>
            <a:pPr indent="0" lvl="0" marL="0" rtl="0">
              <a:spcBef>
                <a:spcPts val="0"/>
              </a:spcBef>
              <a:buNone/>
            </a:pPr>
            <a:r>
              <a:rPr lang="en-US" sz="3000">
                <a:solidFill>
                  <a:schemeClr val="lt1"/>
                </a:solidFill>
                <a:latin typeface="Questrial"/>
                <a:ea typeface="Questrial"/>
                <a:cs typeface="Questrial"/>
                <a:sym typeface="Questrial"/>
              </a:rPr>
              <a:t>1.	What changes have been made over time that prevent the rapid spread of diseases today?</a:t>
            </a:r>
          </a:p>
          <a:p>
            <a:pPr indent="0" lvl="0" marL="0" rtl="0">
              <a:spcBef>
                <a:spcPts val="0"/>
              </a:spcBef>
              <a:buNone/>
            </a:pPr>
            <a:r>
              <a:t/>
            </a:r>
            <a:endParaRPr sz="3000">
              <a:solidFill>
                <a:schemeClr val="lt1"/>
              </a:solidFill>
              <a:latin typeface="Questrial"/>
              <a:ea typeface="Questrial"/>
              <a:cs typeface="Questrial"/>
              <a:sym typeface="Questrial"/>
            </a:endParaRPr>
          </a:p>
          <a:p>
            <a:pPr indent="0" lvl="0" marL="0" rtl="0">
              <a:spcBef>
                <a:spcPts val="0"/>
              </a:spcBef>
              <a:buNone/>
            </a:pPr>
            <a:r>
              <a:t/>
            </a:r>
            <a:endParaRPr sz="3000">
              <a:solidFill>
                <a:schemeClr val="lt1"/>
              </a:solidFill>
              <a:latin typeface="Questrial"/>
              <a:ea typeface="Questrial"/>
              <a:cs typeface="Questrial"/>
              <a:sym typeface="Questrial"/>
            </a:endParaRPr>
          </a:p>
          <a:p>
            <a:pPr indent="0" lvl="0" marL="0" rtl="0">
              <a:spcBef>
                <a:spcPts val="0"/>
              </a:spcBef>
              <a:buNone/>
            </a:pPr>
            <a:r>
              <a:rPr lang="en-US" sz="3000">
                <a:solidFill>
                  <a:schemeClr val="lt1"/>
                </a:solidFill>
                <a:latin typeface="Questrial"/>
                <a:ea typeface="Questrial"/>
                <a:cs typeface="Questrial"/>
                <a:sym typeface="Questrial"/>
              </a:rPr>
              <a:t>2.	What factors contribute to the spread of disease in modern society?</a:t>
            </a:r>
          </a:p>
          <a:p>
            <a:pPr indent="0" lvl="0" marL="0" rtl="0">
              <a:spcBef>
                <a:spcPts val="0"/>
              </a:spcBef>
              <a:buNone/>
            </a:pPr>
            <a:r>
              <a:t/>
            </a:r>
            <a:endParaRPr sz="3000">
              <a:solidFill>
                <a:schemeClr val="lt1"/>
              </a:solidFill>
              <a:latin typeface="Questrial"/>
              <a:ea typeface="Questrial"/>
              <a:cs typeface="Questrial"/>
              <a:sym typeface="Questrial"/>
            </a:endParaRPr>
          </a:p>
          <a:p>
            <a:pPr indent="-69850" lvl="0" marL="0" rtl="0">
              <a:spcBef>
                <a:spcPts val="0"/>
              </a:spcBef>
              <a:buClr>
                <a:schemeClr val="dk1"/>
              </a:buClr>
              <a:buSzPct val="36666"/>
              <a:buFont typeface="Arial"/>
              <a:buNone/>
            </a:pPr>
            <a:r>
              <a:t/>
            </a:r>
            <a:endParaRPr sz="3000">
              <a:solidFill>
                <a:schemeClr val="dk1"/>
              </a:solidFill>
              <a:latin typeface="Questrial"/>
              <a:ea typeface="Questrial"/>
              <a:cs typeface="Questrial"/>
              <a:sym typeface="Questrial"/>
            </a:endParaRPr>
          </a:p>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330" name="Shape 330"/>
        <p:cNvGrpSpPr/>
        <p:nvPr/>
      </p:nvGrpSpPr>
      <p:grpSpPr>
        <a:xfrm>
          <a:off x="0" y="0"/>
          <a:ext cx="0" cy="0"/>
          <a:chOff x="0" y="0"/>
          <a:chExt cx="0" cy="0"/>
        </a:xfrm>
      </p:grpSpPr>
      <p:sp>
        <p:nvSpPr>
          <p:cNvPr id="331" name="Shape 331"/>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chemeClr val="lt2"/>
              </a:buClr>
              <a:buSzPct val="25000"/>
              <a:buFont typeface="Questrial"/>
              <a:buNone/>
            </a:pPr>
            <a:r>
              <a:rPr b="0" i="0" lang="en-US" sz="4200" u="none" cap="none" strike="noStrike">
                <a:solidFill>
                  <a:schemeClr val="lt2"/>
                </a:solidFill>
                <a:latin typeface="Questrial"/>
                <a:ea typeface="Questrial"/>
                <a:cs typeface="Questrial"/>
                <a:sym typeface="Questrial"/>
              </a:rPr>
              <a:t>The Black Death</a:t>
            </a:r>
          </a:p>
        </p:txBody>
      </p:sp>
      <p:sp>
        <p:nvSpPr>
          <p:cNvPr id="332" name="Shape 332"/>
          <p:cNvSpPr txBox="1"/>
          <p:nvPr>
            <p:ph idx="1" type="body"/>
          </p:nvPr>
        </p:nvSpPr>
        <p:spPr>
          <a:xfrm>
            <a:off x="362837" y="1742942"/>
            <a:ext cx="8946599" cy="4195499"/>
          </a:xfrm>
          <a:prstGeom prst="rect">
            <a:avLst/>
          </a:prstGeom>
          <a:noFill/>
          <a:ln>
            <a:noFill/>
          </a:ln>
        </p:spPr>
        <p:txBody>
          <a:bodyPr anchorCtr="0" anchor="t" bIns="45700" lIns="91425" rIns="91425" tIns="45700">
            <a:noAutofit/>
          </a:bodyPr>
          <a:lstStyle/>
          <a:p>
            <a:pPr indent="-419100" lvl="0" marL="457200" marR="0" rtl="0" algn="l">
              <a:spcBef>
                <a:spcPts val="0"/>
              </a:spcBef>
              <a:spcAft>
                <a:spcPts val="0"/>
              </a:spcAft>
              <a:buClr>
                <a:schemeClr val="lt1"/>
              </a:buClr>
              <a:buSzPct val="100000"/>
              <a:buFont typeface="Questrial"/>
            </a:pPr>
            <a:r>
              <a:rPr b="0" i="0" lang="en-US" sz="3000" u="none" cap="none" strike="noStrike">
                <a:solidFill>
                  <a:schemeClr val="lt1"/>
                </a:solidFill>
                <a:latin typeface="Questrial"/>
                <a:ea typeface="Questrial"/>
                <a:cs typeface="Questrial"/>
                <a:sym typeface="Questrial"/>
              </a:rPr>
              <a:t>What were the symptoms of the black death?</a:t>
            </a:r>
          </a:p>
          <a:p>
            <a:pPr indent="-419100" lvl="1" marL="914400" marR="0" rtl="0" algn="l">
              <a:spcBef>
                <a:spcPts val="1000"/>
              </a:spcBef>
              <a:spcAft>
                <a:spcPts val="0"/>
              </a:spcAft>
              <a:buSzPct val="100000"/>
              <a:buFont typeface="Questrial"/>
            </a:pPr>
            <a:r>
              <a:rPr b="0" i="0" lang="en-US" sz="3000" u="none" cap="none" strike="noStrike">
                <a:solidFill>
                  <a:schemeClr val="lt2"/>
                </a:solidFill>
                <a:latin typeface="Questrial"/>
                <a:ea typeface="Questrial"/>
                <a:cs typeface="Questrial"/>
                <a:sym typeface="Questrial"/>
              </a:rPr>
              <a:t>Painful swellings called </a:t>
            </a:r>
            <a:r>
              <a:rPr b="1" i="0" lang="en-US" sz="3000" u="sng" cap="none" strike="noStrike">
                <a:solidFill>
                  <a:schemeClr val="accent1"/>
                </a:solidFill>
                <a:latin typeface="Questrial"/>
                <a:ea typeface="Questrial"/>
                <a:cs typeface="Questrial"/>
                <a:sym typeface="Questrial"/>
              </a:rPr>
              <a:t>buboes</a:t>
            </a:r>
            <a:r>
              <a:rPr b="0" i="0" lang="en-US" sz="3000" u="none" cap="none" strike="noStrike">
                <a:solidFill>
                  <a:schemeClr val="lt2"/>
                </a:solidFill>
                <a:latin typeface="Questrial"/>
                <a:ea typeface="Questrial"/>
                <a:cs typeface="Questrial"/>
                <a:sym typeface="Questrial"/>
              </a:rPr>
              <a:t> in the lymph nodes, particularly those in the armpits and groin</a:t>
            </a:r>
          </a:p>
          <a:p>
            <a:pPr indent="-419100" lvl="1" marL="914400" marR="0" rtl="0" algn="l">
              <a:spcBef>
                <a:spcPts val="1000"/>
              </a:spcBef>
              <a:spcAft>
                <a:spcPts val="0"/>
              </a:spcAft>
              <a:buSzPct val="100000"/>
              <a:buFont typeface="Questrial"/>
            </a:pPr>
            <a:r>
              <a:rPr b="0" i="0" lang="en-US" sz="3000" u="none" cap="none" strike="noStrike">
                <a:solidFill>
                  <a:schemeClr val="lt1"/>
                </a:solidFill>
                <a:latin typeface="Questrial"/>
                <a:ea typeface="Questrial"/>
                <a:cs typeface="Questrial"/>
                <a:sym typeface="Questrial"/>
              </a:rPr>
              <a:t>Purplish or blackish </a:t>
            </a:r>
            <a:r>
              <a:rPr b="1" i="0" lang="en-US" sz="3000" u="sng" cap="none" strike="noStrike">
                <a:solidFill>
                  <a:schemeClr val="accent1"/>
                </a:solidFill>
                <a:latin typeface="Questrial"/>
                <a:ea typeface="Questrial"/>
                <a:cs typeface="Questrial"/>
                <a:sym typeface="Questrial"/>
              </a:rPr>
              <a:t>spots</a:t>
            </a:r>
            <a:r>
              <a:rPr b="0" i="0" lang="en-US" sz="3000" u="none" cap="none" strike="noStrike">
                <a:solidFill>
                  <a:schemeClr val="lt1"/>
                </a:solidFill>
                <a:latin typeface="Questrial"/>
                <a:ea typeface="Questrial"/>
                <a:cs typeface="Questrial"/>
                <a:sym typeface="Questrial"/>
              </a:rPr>
              <a:t> on the skin</a:t>
            </a:r>
          </a:p>
          <a:p>
            <a:pPr indent="-419100" lvl="1" marL="914400" marR="0" rtl="0" algn="l">
              <a:spcBef>
                <a:spcPts val="1000"/>
              </a:spcBef>
              <a:spcAft>
                <a:spcPts val="0"/>
              </a:spcAft>
              <a:buSzPct val="100000"/>
              <a:buFont typeface="Questrial"/>
            </a:pPr>
            <a:r>
              <a:rPr b="0" i="0" lang="en-US" sz="3000" u="none" cap="none" strike="noStrike">
                <a:solidFill>
                  <a:schemeClr val="lt1"/>
                </a:solidFill>
                <a:latin typeface="Questrial"/>
                <a:ea typeface="Questrial"/>
                <a:cs typeface="Questrial"/>
                <a:sym typeface="Questrial"/>
              </a:rPr>
              <a:t>Extremely high fever, chills, </a:t>
            </a:r>
            <a:r>
              <a:rPr b="1" i="0" lang="en-US" sz="3000" u="sng" cap="none" strike="noStrike">
                <a:solidFill>
                  <a:schemeClr val="accent1"/>
                </a:solidFill>
                <a:latin typeface="Questrial"/>
                <a:ea typeface="Questrial"/>
                <a:cs typeface="Questrial"/>
                <a:sym typeface="Questrial"/>
              </a:rPr>
              <a:t>delirium</a:t>
            </a:r>
            <a:r>
              <a:rPr b="0" i="0" lang="en-US" sz="3000" u="none" cap="none" strike="noStrike">
                <a:solidFill>
                  <a:schemeClr val="lt1"/>
                </a:solidFill>
                <a:latin typeface="Questrial"/>
                <a:ea typeface="Questrial"/>
                <a:cs typeface="Questrial"/>
                <a:sym typeface="Questrial"/>
              </a:rPr>
              <a:t>, and in most cases death</a:t>
            </a:r>
          </a:p>
          <a:p>
            <a:pPr indent="0" lvl="0" marL="0" marR="0" rtl="0" algn="l">
              <a:spcBef>
                <a:spcPts val="1000"/>
              </a:spcBef>
              <a:spcAft>
                <a:spcPts val="0"/>
              </a:spcAft>
              <a:buClr>
                <a:schemeClr val="accent1"/>
              </a:buClr>
              <a:buSzPct val="25000"/>
              <a:buFont typeface="Noto Symbol"/>
              <a:buNone/>
            </a:pPr>
            <a:r>
              <a:t/>
            </a:r>
            <a:endParaRPr b="0" i="0" sz="2000" u="none" cap="none" strike="noStrike">
              <a:solidFill>
                <a:schemeClr val="lt2"/>
              </a:solidFill>
              <a:latin typeface="Questrial"/>
              <a:ea typeface="Questrial"/>
              <a:cs typeface="Questrial"/>
              <a:sym typeface="Questrial"/>
            </a:endParaRPr>
          </a:p>
          <a:p>
            <a:pPr indent="0" lvl="0" marL="0" marR="0" rtl="0" algn="l">
              <a:spcBef>
                <a:spcPts val="1000"/>
              </a:spcBef>
              <a:spcAft>
                <a:spcPts val="0"/>
              </a:spcAft>
              <a:buClr>
                <a:schemeClr val="accent1"/>
              </a:buClr>
              <a:buSzPct val="25000"/>
              <a:buFont typeface="Noto Symbol"/>
              <a:buNone/>
            </a:pPr>
            <a:r>
              <a:rPr lang="en-US" sz="2000">
                <a:solidFill>
                  <a:schemeClr val="accent1"/>
                </a:solidFill>
                <a:latin typeface="Questrial"/>
                <a:ea typeface="Questrial"/>
                <a:cs typeface="Questrial"/>
                <a:sym typeface="Questrial"/>
              </a:rPr>
              <a:t>VIDEO- coroner’s report  </a:t>
            </a:r>
            <a:r>
              <a:rPr lang="en-US" sz="2000" u="sng">
                <a:solidFill>
                  <a:schemeClr val="hlink"/>
                </a:solidFill>
                <a:latin typeface="Questrial"/>
                <a:ea typeface="Questrial"/>
                <a:cs typeface="Questrial"/>
                <a:sym typeface="Questrial"/>
                <a:hlinkClick r:id="rId3"/>
              </a:rPr>
              <a:t>http://www.history.com/topics/black-death/videos/coroners-report-plague</a:t>
            </a:r>
          </a:p>
          <a:p>
            <a:pPr indent="0" lvl="0" marL="0" marR="0" rtl="0" algn="l">
              <a:spcBef>
                <a:spcPts val="1000"/>
              </a:spcBef>
              <a:spcAft>
                <a:spcPts val="0"/>
              </a:spcAft>
              <a:buClr>
                <a:schemeClr val="accent1"/>
              </a:buClr>
              <a:buSzPct val="25000"/>
              <a:buFont typeface="Noto Symbol"/>
              <a:buNone/>
            </a:pPr>
            <a:r>
              <a:t/>
            </a:r>
            <a:endParaRPr sz="2000">
              <a:solidFill>
                <a:schemeClr val="accent1"/>
              </a:solidFill>
              <a:latin typeface="Questrial"/>
              <a:ea typeface="Questrial"/>
              <a:cs typeface="Questrial"/>
              <a:sym typeface="Questrial"/>
            </a:endParaRPr>
          </a:p>
        </p:txBody>
      </p:sp>
      <p:pic>
        <p:nvPicPr>
          <p:cNvPr descr="http://s1.hubimg.com/u/6710506_f260.jpg" id="333" name="Shape 333"/>
          <p:cNvPicPr preferRelativeResize="0"/>
          <p:nvPr/>
        </p:nvPicPr>
        <p:blipFill rotWithShape="1">
          <a:blip r:embed="rId4">
            <a:alphaModFix/>
          </a:blip>
          <a:srcRect b="0" l="0" r="0" t="0"/>
          <a:stretch/>
        </p:blipFill>
        <p:spPr>
          <a:xfrm>
            <a:off x="9130746" y="2862471"/>
            <a:ext cx="2940623" cy="3868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0" st="0"/>
                                            </p:txEl>
                                          </p:spTgt>
                                        </p:tgtEl>
                                        <p:attrNameLst>
                                          <p:attrName>style.visibility</p:attrName>
                                        </p:attrNameLst>
                                      </p:cBhvr>
                                      <p:to>
                                        <p:strVal val="visible"/>
                                      </p:to>
                                    </p:set>
                                    <p:animEffect filter="fade" transition="in">
                                      <p:cBhvr>
                                        <p:cTn dur="1000"/>
                                        <p:tgtEl>
                                          <p:spTgt spid="3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1" st="1"/>
                                            </p:txEl>
                                          </p:spTgt>
                                        </p:tgtEl>
                                        <p:attrNameLst>
                                          <p:attrName>style.visibility</p:attrName>
                                        </p:attrNameLst>
                                      </p:cBhvr>
                                      <p:to>
                                        <p:strVal val="visible"/>
                                      </p:to>
                                    </p:set>
                                    <p:animEffect filter="fade" transition="in">
                                      <p:cBhvr>
                                        <p:cTn dur="1000"/>
                                        <p:tgtEl>
                                          <p:spTgt spid="3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2" st="2"/>
                                            </p:txEl>
                                          </p:spTgt>
                                        </p:tgtEl>
                                        <p:attrNameLst>
                                          <p:attrName>style.visibility</p:attrName>
                                        </p:attrNameLst>
                                      </p:cBhvr>
                                      <p:to>
                                        <p:strVal val="visible"/>
                                      </p:to>
                                    </p:set>
                                    <p:animEffect filter="fade" transition="in">
                                      <p:cBhvr>
                                        <p:cTn dur="1000"/>
                                        <p:tgtEl>
                                          <p:spTgt spid="3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3" st="3"/>
                                            </p:txEl>
                                          </p:spTgt>
                                        </p:tgtEl>
                                        <p:attrNameLst>
                                          <p:attrName>style.visibility</p:attrName>
                                        </p:attrNameLst>
                                      </p:cBhvr>
                                      <p:to>
                                        <p:strVal val="visible"/>
                                      </p:to>
                                    </p:set>
                                    <p:animEffect filter="fade" transition="in">
                                      <p:cBhvr>
                                        <p:cTn dur="1000"/>
                                        <p:tgtEl>
                                          <p:spTgt spid="33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4" st="4"/>
                                            </p:txEl>
                                          </p:spTgt>
                                        </p:tgtEl>
                                        <p:attrNameLst>
                                          <p:attrName>style.visibility</p:attrName>
                                        </p:attrNameLst>
                                      </p:cBhvr>
                                      <p:to>
                                        <p:strVal val="visible"/>
                                      </p:to>
                                    </p:set>
                                    <p:animEffect filter="fade" transition="in">
                                      <p:cBhvr>
                                        <p:cTn dur="1000"/>
                                        <p:tgtEl>
                                          <p:spTgt spid="33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5" st="5"/>
                                            </p:txEl>
                                          </p:spTgt>
                                        </p:tgtEl>
                                        <p:attrNameLst>
                                          <p:attrName>style.visibility</p:attrName>
                                        </p:attrNameLst>
                                      </p:cBhvr>
                                      <p:to>
                                        <p:strVal val="visible"/>
                                      </p:to>
                                    </p:set>
                                    <p:animEffect filter="fade" transition="in">
                                      <p:cBhvr>
                                        <p:cTn dur="1000"/>
                                        <p:tgtEl>
                                          <p:spTgt spid="33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6" st="6"/>
                                            </p:txEl>
                                          </p:spTgt>
                                        </p:tgtEl>
                                        <p:attrNameLst>
                                          <p:attrName>style.visibility</p:attrName>
                                        </p:attrNameLst>
                                      </p:cBhvr>
                                      <p:to>
                                        <p:strVal val="visible"/>
                                      </p:to>
                                    </p:set>
                                    <p:animEffect filter="fade" transition="in">
                                      <p:cBhvr>
                                        <p:cTn dur="1000"/>
                                        <p:tgtEl>
                                          <p:spTgt spid="33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7" name="Shape 337"/>
        <p:cNvGrpSpPr/>
        <p:nvPr/>
      </p:nvGrpSpPr>
      <p:grpSpPr>
        <a:xfrm>
          <a:off x="0" y="0"/>
          <a:ext cx="0" cy="0"/>
          <a:chOff x="0" y="0"/>
          <a:chExt cx="0" cy="0"/>
        </a:xfrm>
      </p:grpSpPr>
      <p:sp>
        <p:nvSpPr>
          <p:cNvPr id="338" name="Shape 338"/>
          <p:cNvSpPr txBox="1"/>
          <p:nvPr>
            <p:ph type="title"/>
          </p:nvPr>
        </p:nvSpPr>
        <p:spPr>
          <a:xfrm>
            <a:off x="646110" y="452718"/>
            <a:ext cx="9404700" cy="1400400"/>
          </a:xfrm>
          <a:prstGeom prst="rect">
            <a:avLst/>
          </a:prstGeom>
          <a:noFill/>
          <a:ln>
            <a:noFill/>
          </a:ln>
        </p:spPr>
        <p:txBody>
          <a:bodyPr anchorCtr="0" anchor="t" bIns="45700" lIns="91425" rIns="91425" tIns="45700">
            <a:noAutofit/>
          </a:bodyPr>
          <a:lstStyle/>
          <a:p>
            <a:pPr indent="0" lvl="0" marL="0" marR="0" rtl="0" algn="l">
              <a:spcBef>
                <a:spcPts val="0"/>
              </a:spcBef>
              <a:buClr>
                <a:schemeClr val="lt2"/>
              </a:buClr>
              <a:buSzPct val="25000"/>
              <a:buFont typeface="Questrial"/>
              <a:buNone/>
            </a:pPr>
            <a:r>
              <a:rPr b="0" i="0" lang="en-US" sz="4200" u="none" cap="none" strike="noStrike">
                <a:solidFill>
                  <a:schemeClr val="lt2"/>
                </a:solidFill>
                <a:latin typeface="Questrial"/>
                <a:ea typeface="Questrial"/>
                <a:cs typeface="Questrial"/>
                <a:sym typeface="Questrial"/>
              </a:rPr>
              <a:t>Symptoms of the plague</a:t>
            </a:r>
          </a:p>
        </p:txBody>
      </p:sp>
      <p:pic>
        <p:nvPicPr>
          <p:cNvPr descr="http://www.skinsight.com/images/dx/webAtlas/bubonicPlague_45241_sm.jpg" id="339" name="Shape 339"/>
          <p:cNvPicPr preferRelativeResize="0"/>
          <p:nvPr/>
        </p:nvPicPr>
        <p:blipFill rotWithShape="1">
          <a:blip r:embed="rId3">
            <a:alphaModFix/>
          </a:blip>
          <a:srcRect b="0" l="0" r="0" t="0"/>
          <a:stretch/>
        </p:blipFill>
        <p:spPr>
          <a:xfrm>
            <a:off x="371434" y="1528000"/>
            <a:ext cx="2560200" cy="1927800"/>
          </a:xfrm>
          <a:prstGeom prst="rect">
            <a:avLst/>
          </a:prstGeom>
          <a:noFill/>
          <a:ln>
            <a:noFill/>
          </a:ln>
        </p:spPr>
      </p:pic>
      <p:sp>
        <p:nvSpPr>
          <p:cNvPr descr="data:image/jpeg;base64,/9j/4AAQSkZJRgABAQAAAQABAAD/2wCEAAkGBxQTEhQUExQWFBUXFxgXFRcXFxcXExcYFxgXFhQYGBcYHCggGBolHBQVITEhJSkrLi4uFx8zODMsNygtLisBCgoKDg0OGhAQGiwcHxwsLCwsLCwsLCwsLCwsLCwsLCwsLCwsLCwsLCwsLCwsLCwsLCwsLCwsLDcsLCwsLSssLP/AABEIAIQAyAMBIgACEQEDEQH/xAAbAAACAwEBAQAAAAAAAAAAAAADBAACBQEGB//EAD0QAAEDAgQEAwYDBwMFAQAAAAEAAhEDIQQSMUFRYXGBBSKRBhMyobHwQsHRBxRDUoLh8TNichZjkpPCFf/EABkBAAMBAQEAAAAAAAAAAAAAAAABAgMEBf/EACERAQEAAgICAwADAAAAAAAAAAABAhEDEhNRITFBBCJS/9oADAMBAAIRAxEAPwD6FVwhabacF2k+bGxWqHAoFfCgrK5e3ZotkRGKMJaYdpsUUthTaeg3UQVX3UI7CizKnY0UDFz3aaycFxGxooaSr7pNuaqwjY0W92qmkmZQauIY0S5zQOZA+qe6NBupIZpFKYn2kwrNa7Oxn6LOd7b4T+dx6McVUmR9a16tFK1aSx63t5h4+GoTybv6rL/6/Yf4L9eQ+pWmOOQ6X09DWppapRWBiPbR5Etw+/4n+mgWJjfarEPsA1nck/ktcZR476erxRG5gLz/AIl41Qpgy6TsBdYFRtSofM9xnUaBV/8AyuA3WkykVODKlcf4tUrAtaA1ut7ut9FnMwBeSXGZvPXVehZ4aRMjTgjU8C4XiNLR+Syz5fTow/jT9YDfCoBcBpoOP3CYw/h/luLr0VOlJiCeaLXw8AHTlx4LLy10zgxjz37g3dRar8NDvVROZ1N456fesoXQsuriaTdao/8AIDvBWPivaqgzSs08fM2w42N+iz6WvOkerfSlABLdbj5heTrftDoN0Oc8pg94WbjP2ns/BTc70A9SicWfo9V9EaQVCBxXyPFe29epam0MHAnN+Q9EkfHsSZmr7u1y0QfVV4b7VOO19k983iFlY72owtL46zZvYHMbdN18ec19X43l508ziRzsU2zwxojMJ6JePGfdazgte2x37RqI/wBKm+oecNHrr8llV/bjEP8AgDKYnm8jqTA+SwKWEBOUC3SZ+aYGGLDHlaToON7dE/6RrjwT9dxvimIeYqYh5BEgAlvpCWpeH7kT1MnoTCZoNzPgzmaNbRfmnP3LymIi5BMx6pXk02x4pPxl/uOUEuj8h0V24axcGETtbhbputdtIHMCRBF9Z6d/yRMRQaBM9M1ieFtlN5FdIxPcBtnDXSBfr80VmEsCd7G3zPBadajFmlpLhBP17XK7U8NNgLjhGX5peQdWO3CatMnSOP3ZL0vDQQSdZgEx3W23AGRvHYeu6ucKdSbDlbnun3HWMlvh/mEC2+xkxb74pxuCBImw1+/vdaTKc799LW2CJUo3GUg63NvT72U3NWoSfQIAyjeOdlWvgswuIgzbVajKAaZmwB102urP82m+5tJ+youRxguw5EBsc536qjqALuNlr4mj8W352SGQ36D8/wBU5drKYimIUV6uiiuJ0xaWBaPiEWmITGG8OzGwEWuT/bXRelo+FmT5ZAE8J+7pY+HPzBzRMRN4AJ2HFa3l2U4MWWPBxmGaw6X+aaqeEMAFxBvwsNrarRbhHOJO0yT/AH2E/RKOw/n1MA2tFtD0Ud7f0/HjPwL9yZYFkRcydZ+mijKUGMljodY+eq3/AHVOGl0k3IAHHUmfRWfUpucM3lbEAHXa0W+qjvS6selQa4ZixzgNw3sr1sGPKaZABsbxfab9R3XpGthuaAG8rW5jRL4moIj3YJvoBt3Wfe7E0z6eAIHI8NOyeweDInOWvva1hwTdHDuytBLQQATwHUb+qM9rsvxSNczRwUXOltnYum0Q3LrsLa6GVV2COXzOidoB00A434rUo4HMA5xMgzaQOSr7gA23k84HEnqEuxbjKw+BYwQZO5J19ArU8KHBpkgG5mZ2hamGDWtnMZ5nXh9hE/dwGxubk8tO1kdhsgMGCZnS2kX306BBq0XZgIzOPE2HElHxFVw+AEjcwYne1pNuithNMxEl2t7248Ebps9xdpcmT5oHyRKWG0nhJc7X02TVCmA4t3uUKvmAIgE/M9tuiewHXaB968rLlOll+7XuEMVQ8wZBgGDc8wiGscxtEGB03Kow3PkyBwiecgwOw9VzD0XB7jILDGVoAtxvw7KAlpGXzNvfdpkTfgmxSGu3BK0fRXLILdotx52WfVpgGCb7rYLwNPRI1WAkjSd7HqiVcZb91Ec0uii1lD19Sm0iDbkNAh1sOIDQDAI0kcRrbmtM0gYJ6oeSTbYG89IssbWE5GUPDQ7UaEemsJlmFawE24CAOwR6dzDYDQbk6TqFXE4cObHW4HfVGzudtCoYdrfxXOp4nlfql3YMS68Zoki7jfTkmaQIk8NGzHSU5hGDkTu6TB6ckUrn1LtoW+LgbwZQ20CSM3HaQDa/UJ98C/P59lzPcAceN+6lHeq1aVpy6Dv2JXaWFBMxLSI5otCpJ4fS/wDhMPZwKlnc7PgjiacNgcDE3jhqlxTALZi+n81ufdNVHzIm0bC5KrSwQgcBETM+qGmOWp8qYfBtA+YK5icKHCCCARBieyapHK3oNTw2SzMXmBIvEiZkeqRS5W7KPAbLiPhm8wDHbl80phnsrAlpFjB3++ibZULQ7OQ4XIjgdJ5pDDlgMMGW0QAeKuR0Ywes4MIBgOdoSdY4CLrlPDw2Bl3udSfuUvXqgw14kGwOp047Sr4PEsyNa020G9t09fAuIGIwpzgh1ryI1/RVp1BIH8si+h77q/iOKcGuLQC4aDbus8u8swIg257yfVXJbDEp4zzOHCY26H74KPxlxw26jWfklK7iSTNzAHMINV0R1/yn1LTUfXB0nmUAkdys2piANChNxicwPbQbWBsCdY5qJKniB/hRPqfaPpQqC2mm/PRANQBt4sJ4fmkaNTzAOcCel42GvVJmr53awImZIIAkcOPyUWMceL5atKuIAtzM6E8J7pj3jQBblzk8vmsXA1ZgE6GQBad/S67UxHvHBocWAbgX/wA6qdKvF8tOnQaSXHU2k6nWN0U14ETeI0lYz6RlozEQCbGBbSypUqQx2Y6EwRE+nFFh+Lf3WwA48ABBG55pOrjGtOUGNco369LpZlV2UOmDuJFhvHNdxFUHK8j4TqfiE6i2qUhzDVM+/Ey5xEgwDZMUMY4gT6adykKWIFQAuE9bm25VxjKbTciYEmb7x9E7BcJZ9NhsxeOwRKlQDXe3NZ9PHt4g7kg6XsiPrg7x1UWOe8d/Qa/iDXPNMtJIHRscikRi5rFrIIi8bH13lVq0Cx7nVKkscNLW77LPwD6VGpVc3MTwgnsI1VzGOnHCSfDQNMeYFxEzbYbQOCRqzmOYll/KWwS6BpHZFOIcTJgniNI0jrdUfis2YabTFvuyqRfyvXYCM4JBykX57xxSWTK4kHhPQTHREdUkwRMCQP14rlF0jTt+qqQrdBVHTrMCex5oT3HeMseiYqm0EaXWZiqiuRG0qOI6Hjy4JDEV5/Rdr4lZOMxQAJJhaTBnlnIYq4gBLHFpTB4XEYoxQYcu7zZo6L0eC/ZpULg12JIJBNmkgG0C7r7rXpJ9uXLnu/hm0sSoieN+ymJwgzSK7byWgtcI5bqI6S/SpzPYfvobLgATEATa2553SFTGvOpyhJMw9Q6Uqlv+0+59EKiKpcZpVTF/9N5jhaFPidPnxbmDxOpmJ1kWOqPSxIEGYFx1NljsxL4M0ahOk5HRPola9Z+UBzHgAn8D/wBFHiVebH29PW8SaG6WJDZ68Eu/FtaQALbCDrvJWK/FNLRnzAgaZXW+SlXxGkR8ccJN0vCJy4+203GaCLSfsJajWcHSDM8dedlnVPEqTmx7xohShimNMh4k/wC4I8R+XFv4SsJJtB23J36hEfSYbaToANvvZYlKvnuIJ5QStBpeZAta1vuVFwsV3hvC4cMhtPytsYMm/fsn2PgknXffTaFmtMASb7n8S62rcHSL325KLjaOwuNqZzlPSQDcO58F3BVQ1mS24njFhboqV8UMpvczpb80jWqWkWEW4zG3BExHaaXZiQHE84ESbDiuOxQzDyk2tadfosegTnsCYF7WJ0stB1TmdVp0K5Qc1Q2QOSqMRv8Af+UlifEGN+Itb1IB9ElTx5qWo06lY7BjTl7k2VTitZZ8uM+z9fEdwkMXigBJgDmnqHsvj61y1mHH+45negWv4d+z2i05sQ92Idz8rR/TJn1WkmOP3XLl/I9PBUqlXEOLMNTNQ7u0YOpXp/A/2etkPxbvev1yD4B14r3lHDsY0NphrGjQAQPRDqAovJ/n4YXK5fa+DwzKbcrWho4ACFLB4Pb1QQ9y64z3Cgj2NoB7J++C6g4HEbHe39Q/UKKPmHMtPRlgUDV0FSVFc+1RTCE/DNJkgSjyqFI5aC3CM4D0Vn4Rh1aPQIq6jdPtSLfCKI/hs7tCDU9n8O74qTD/AEhaiiO1HasGt7IYN2uHp9hH0SlX2Hw34A+n/wAajx8pXqFIT75ezmdjxbvYgj4cTVF98rvqJQn+xFYfDimxwdRH1DwvcwuQjyVc5s5+vn59ha40r0f/AFOH/wBoo9jMQdcTTHSi4/WovdFchPyVXmz9vFt9h3fixb/6KbG/UlGp+wmG/iOq1f8AlUIHo2AvVkIZcjyZF3yv6yMJ7M4Sl8GHpg8S3MfUrQmBAsOA0RXFAeUt2/ZKuKG4LpKqSqhBvYDqgPZGhsjlAqOTBV74KJFgUnVddOO0VgKL9fkRoVF1wkKJlt7IKq5KhKxrPSEqALgK6pNCVBCgXHNSC0LqGuweKBpZdhUzFczo0NLrhC4XqpcloaWKo4f2UlQpqUcqFqu0oeZCoq4Ib2Ij3IDnqoAcq64KEqSqAbwksUYCceVl+IVVWMBVpkpxzrJLDopetdFsZlSVEt7yCojQe4lVJXVFz0kcrAriikOkqy4ogqoSrqKIFcKqQookcVcENxXFE1RGOuO4XWuUUQQT3XPVcqndRRNQLnIOZRRVCVlSVFFQCruWH4g66ii0wJ2lopVN+yiiogCV1RRWT//Z" id="340" name="Shape 340"/>
          <p:cNvSpPr/>
          <p:nvPr/>
        </p:nvSpPr>
        <p:spPr>
          <a:xfrm>
            <a:off x="155575" y="-144463"/>
            <a:ext cx="304800" cy="30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800" u="none" cap="none" strike="noStrike">
              <a:solidFill>
                <a:schemeClr val="lt1"/>
              </a:solidFill>
              <a:latin typeface="Questrial"/>
              <a:ea typeface="Questrial"/>
              <a:cs typeface="Questrial"/>
              <a:sym typeface="Questrial"/>
            </a:endParaRPr>
          </a:p>
        </p:txBody>
      </p:sp>
      <p:pic>
        <p:nvPicPr>
          <p:cNvPr descr="http://eyam.weebly.com/uploads/4/1/4/6/414636/6136088.jpg" id="341" name="Shape 341"/>
          <p:cNvPicPr preferRelativeResize="0"/>
          <p:nvPr/>
        </p:nvPicPr>
        <p:blipFill rotWithShape="1">
          <a:blip r:embed="rId4">
            <a:alphaModFix/>
          </a:blip>
          <a:srcRect b="0" l="0" r="0" t="0"/>
          <a:stretch/>
        </p:blipFill>
        <p:spPr>
          <a:xfrm>
            <a:off x="4585071" y="1528000"/>
            <a:ext cx="2381100" cy="1571700"/>
          </a:xfrm>
          <a:prstGeom prst="rect">
            <a:avLst/>
          </a:prstGeom>
          <a:noFill/>
          <a:ln>
            <a:noFill/>
          </a:ln>
        </p:spPr>
      </p:pic>
      <p:pic>
        <p:nvPicPr>
          <p:cNvPr descr="http://image.slidesharecdn.com/04blackdeath-150112020614-conversion-gate02/95/black-death-5-638.jpg?cb=1421050014" id="342" name="Shape 342"/>
          <p:cNvPicPr preferRelativeResize="0"/>
          <p:nvPr/>
        </p:nvPicPr>
        <p:blipFill rotWithShape="1">
          <a:blip r:embed="rId5">
            <a:alphaModFix/>
          </a:blip>
          <a:srcRect b="0" l="0" r="0" t="0"/>
          <a:stretch/>
        </p:blipFill>
        <p:spPr>
          <a:xfrm>
            <a:off x="4278912" y="3776353"/>
            <a:ext cx="3592499" cy="2697000"/>
          </a:xfrm>
          <a:prstGeom prst="rect">
            <a:avLst/>
          </a:prstGeom>
          <a:noFill/>
          <a:ln>
            <a:noFill/>
          </a:ln>
        </p:spPr>
      </p:pic>
      <p:pic>
        <p:nvPicPr>
          <p:cNvPr descr="http://yhs.yarmouth.k12.me.us/HMS/McDonough/JackT/Symptoms_files/plague.jpg" id="343" name="Shape 343"/>
          <p:cNvPicPr preferRelativeResize="0"/>
          <p:nvPr/>
        </p:nvPicPr>
        <p:blipFill rotWithShape="1">
          <a:blip r:embed="rId6">
            <a:alphaModFix/>
          </a:blip>
          <a:srcRect b="0" l="0" r="0" t="0"/>
          <a:stretch/>
        </p:blipFill>
        <p:spPr>
          <a:xfrm>
            <a:off x="1248104" y="4170280"/>
            <a:ext cx="2457299" cy="2181300"/>
          </a:xfrm>
          <a:prstGeom prst="rect">
            <a:avLst/>
          </a:prstGeom>
          <a:noFill/>
          <a:ln>
            <a:noFill/>
          </a:ln>
        </p:spPr>
      </p:pic>
      <p:sp>
        <p:nvSpPr>
          <p:cNvPr id="344" name="Shape 344"/>
          <p:cNvSpPr txBox="1"/>
          <p:nvPr/>
        </p:nvSpPr>
        <p:spPr>
          <a:xfrm>
            <a:off x="8963850" y="1436915"/>
            <a:ext cx="2709600" cy="35394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3200" u="none" cap="none" strike="noStrike">
                <a:solidFill>
                  <a:schemeClr val="lt1"/>
                </a:solidFill>
                <a:latin typeface="Questrial"/>
                <a:ea typeface="Questrial"/>
                <a:cs typeface="Questrial"/>
                <a:sym typeface="Questrial"/>
              </a:rPr>
              <a:t>Make a prediction:</a:t>
            </a:r>
          </a:p>
          <a:p>
            <a:pPr indent="0" lvl="0" marL="0" marR="0" rtl="0" algn="l">
              <a:spcBef>
                <a:spcPts val="0"/>
              </a:spcBef>
              <a:buNone/>
            </a:pPr>
            <a:r>
              <a:t/>
            </a:r>
            <a:endParaRPr b="0" i="0" sz="3200" u="none" cap="none" strike="noStrike">
              <a:solidFill>
                <a:schemeClr val="lt1"/>
              </a:solidFill>
              <a:latin typeface="Questrial"/>
              <a:ea typeface="Questrial"/>
              <a:cs typeface="Questrial"/>
              <a:sym typeface="Questrial"/>
            </a:endParaRPr>
          </a:p>
          <a:p>
            <a:pPr indent="0" lvl="0" marL="0" marR="0" rtl="0" algn="l">
              <a:spcBef>
                <a:spcPts val="0"/>
              </a:spcBef>
              <a:buSzPct val="25000"/>
              <a:buNone/>
            </a:pPr>
            <a:r>
              <a:rPr b="0" i="0" lang="en-US" sz="3200" u="none" cap="none" strike="noStrike">
                <a:solidFill>
                  <a:schemeClr val="lt1"/>
                </a:solidFill>
                <a:latin typeface="Questrial"/>
                <a:ea typeface="Questrial"/>
                <a:cs typeface="Questrial"/>
                <a:sym typeface="Questrial"/>
              </a:rPr>
              <a:t>How will the plague </a:t>
            </a:r>
            <a:r>
              <a:rPr lang="en-US" sz="3200">
                <a:solidFill>
                  <a:schemeClr val="lt1"/>
                </a:solidFill>
                <a:latin typeface="Questrial"/>
                <a:ea typeface="Questrial"/>
                <a:cs typeface="Questrial"/>
                <a:sym typeface="Questrial"/>
              </a:rPr>
              <a:t>a</a:t>
            </a:r>
            <a:r>
              <a:rPr b="0" i="0" lang="en-US" sz="3200" u="none" cap="none" strike="noStrike">
                <a:solidFill>
                  <a:schemeClr val="lt1"/>
                </a:solidFill>
                <a:latin typeface="Questrial"/>
                <a:ea typeface="Questrial"/>
                <a:cs typeface="Questrial"/>
                <a:sym typeface="Questrial"/>
              </a:rPr>
              <a:t>ffect Europe?</a:t>
            </a:r>
          </a:p>
        </p:txBody>
      </p:sp>
    </p:spTree>
  </p:cSld>
  <p:clrMapOvr>
    <a:masterClrMapping/>
  </p:clrMapOvr>
</p:sld>
</file>

<file path=ppt/theme/theme1.xml><?xml version="1.0" encoding="utf-8"?>
<a:theme xmlns:a="http://schemas.openxmlformats.org/drawingml/2006/main" xmlns:r="http://schemas.openxmlformats.org/officeDocument/2006/relationships" name="Ion">
  <a:themeElements>
    <a:clrScheme name="Ion">
      <a:dk1>
        <a:srgbClr val="000000"/>
      </a:dk1>
      <a:lt1>
        <a:srgbClr val="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a:themeElements>
    <a:clrScheme name="Ion">
      <a:dk1>
        <a:srgbClr val="000000"/>
      </a:dk1>
      <a:lt1>
        <a:srgbClr val="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