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09600" y="3810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African Slave Trade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524000"/>
            <a:ext cx="70104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Slave Treatment – cotton fields</a:t>
            </a:r>
          </a:p>
        </p:txBody>
      </p:sp>
      <p:pic>
        <p:nvPicPr>
          <p:cNvPr id="140" name="Shape 1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219200"/>
            <a:ext cx="7239000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Sugar Cane Fields</a:t>
            </a:r>
          </a:p>
        </p:txBody>
      </p:sp>
      <p:pic>
        <p:nvPicPr>
          <p:cNvPr id="146" name="Shape 1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1600200"/>
            <a:ext cx="4876799" cy="51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Housing</a:t>
            </a:r>
          </a:p>
        </p:txBody>
      </p:sp>
      <p:pic>
        <p:nvPicPr>
          <p:cNvPr id="152" name="Shape 1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52600"/>
            <a:ext cx="7239000" cy="46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Whippings</a:t>
            </a:r>
          </a:p>
        </p:txBody>
      </p:sp>
      <p:pic>
        <p:nvPicPr>
          <p:cNvPr id="158" name="Shape 1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1600200"/>
            <a:ext cx="3809999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After Slavery - lynchings</a:t>
            </a:r>
          </a:p>
        </p:txBody>
      </p:sp>
      <p:pic>
        <p:nvPicPr>
          <p:cNvPr id="164" name="Shape 16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600200"/>
            <a:ext cx="57912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Shape 17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1447800"/>
            <a:ext cx="3962399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Slave Caravans</a:t>
            </a:r>
          </a:p>
        </p:txBody>
      </p:sp>
      <p:pic>
        <p:nvPicPr>
          <p:cNvPr id="92" name="Shape 9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295400"/>
            <a:ext cx="7391399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Slave Caravans</a:t>
            </a:r>
          </a:p>
        </p:txBody>
      </p:sp>
      <p:pic>
        <p:nvPicPr>
          <p:cNvPr id="98" name="Shape 9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1219200"/>
            <a:ext cx="4876799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Slave Ship</a:t>
            </a:r>
          </a:p>
        </p:txBody>
      </p:sp>
      <p:pic>
        <p:nvPicPr>
          <p:cNvPr id="104" name="Shape 10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737" y="1600200"/>
            <a:ext cx="6738937" cy="4525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Middle Passage</a:t>
            </a:r>
          </a:p>
        </p:txBody>
      </p:sp>
      <p:pic>
        <p:nvPicPr>
          <p:cNvPr id="110" name="Shape 1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1219200"/>
            <a:ext cx="4491037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Slave Revolt</a:t>
            </a:r>
          </a:p>
        </p:txBody>
      </p:sp>
      <p:pic>
        <p:nvPicPr>
          <p:cNvPr id="116" name="Shape 1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9025" y="1600200"/>
            <a:ext cx="4425949" cy="4525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Live slaves thrown overboard</a:t>
            </a:r>
            <a:br>
              <a:rPr b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122" name="Shape 1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4162" y="1600200"/>
            <a:ext cx="6034086" cy="4525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Slave Auctions - Inspections</a:t>
            </a:r>
          </a:p>
        </p:txBody>
      </p:sp>
      <p:pic>
        <p:nvPicPr>
          <p:cNvPr id="128" name="Shape 1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371600"/>
            <a:ext cx="7086600" cy="502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Slave Auctions</a:t>
            </a:r>
          </a:p>
        </p:txBody>
      </p:sp>
      <p:pic>
        <p:nvPicPr>
          <p:cNvPr id="134" name="Shape 1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219200"/>
            <a:ext cx="7391399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