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E9611EA-3AC6-413C-9E63-64C77EA6A901}" type="datetimeFigureOut">
              <a:rPr lang="en-US" smtClean="0"/>
              <a:t>3/24/2015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6B09D79-E672-446E-A18C-7400A6D6AFE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305800" cy="2301240"/>
          </a:xfrm>
        </p:spPr>
        <p:txBody>
          <a:bodyPr/>
          <a:lstStyle/>
          <a:p>
            <a:pPr algn="ctr"/>
            <a:r>
              <a:rPr lang="en-US" dirty="0" smtClean="0"/>
              <a:t>Renaissance Art </a:t>
            </a:r>
            <a:br>
              <a:rPr lang="en-US" dirty="0" smtClean="0"/>
            </a:br>
            <a:r>
              <a:rPr lang="en-US" dirty="0" smtClean="0"/>
              <a:t>Museum Tour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953125" cy="3819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look…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447800"/>
            <a:ext cx="6477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Mona Lisa </a:t>
            </a:r>
            <a:r>
              <a:rPr lang="en-US" dirty="0" smtClean="0"/>
              <a:t>by Leonardo </a:t>
            </a:r>
            <a:r>
              <a:rPr lang="en-US" dirty="0" err="1" smtClean="0"/>
              <a:t>da</a:t>
            </a:r>
            <a:r>
              <a:rPr lang="en-US" dirty="0" smtClean="0"/>
              <a:t> Vinci (    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2857" y="1600200"/>
            <a:ext cx="3423143" cy="5102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The Birth of Venus </a:t>
            </a:r>
            <a:r>
              <a:rPr lang="en-US" dirty="0" smtClean="0"/>
              <a:t>by Botticelli (1485)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07" y="1600200"/>
            <a:ext cx="8137593" cy="50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The Last Supper </a:t>
            </a:r>
            <a:r>
              <a:rPr lang="en-US" sz="3600" dirty="0" smtClean="0"/>
              <a:t>by Leonardo </a:t>
            </a:r>
            <a:r>
              <a:rPr lang="en-US" sz="3600" dirty="0" err="1" smtClean="0"/>
              <a:t>da</a:t>
            </a:r>
            <a:r>
              <a:rPr lang="en-US" sz="3600" dirty="0" smtClean="0"/>
              <a:t> Vinci (1498)</a:t>
            </a:r>
            <a:endParaRPr lang="en-US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399"/>
            <a:ext cx="8763000" cy="483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School of Athens </a:t>
            </a:r>
            <a:r>
              <a:rPr lang="en-US" dirty="0" smtClean="0"/>
              <a:t>by Raphael (1511)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72400" cy="512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David</a:t>
            </a:r>
            <a:r>
              <a:rPr lang="en-US" dirty="0" smtClean="0"/>
              <a:t> by Michelangelo (1504)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556" y="1600200"/>
            <a:ext cx="3444443" cy="506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4405">
            <a:off x="4068978" y="369358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800" i="1" dirty="0" smtClean="0"/>
              <a:t>Marriage of the Virgin </a:t>
            </a:r>
            <a:r>
              <a:rPr lang="en-US" sz="3800" dirty="0" smtClean="0"/>
              <a:t>by Raphael (1504)</a:t>
            </a:r>
            <a:endParaRPr lang="en-US" sz="3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371600"/>
            <a:ext cx="3581400" cy="530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David</a:t>
            </a:r>
            <a:r>
              <a:rPr lang="en-US" dirty="0" smtClean="0"/>
              <a:t> by Donatello (1440s)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849" y="1600200"/>
            <a:ext cx="2734151" cy="51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34405">
            <a:off x="4043124" y="3851831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The Equestrian Statue of </a:t>
            </a:r>
            <a:r>
              <a:rPr lang="en-US" i="1" dirty="0" err="1" smtClean="0"/>
              <a:t>Gattamelata</a:t>
            </a:r>
            <a:r>
              <a:rPr lang="en-US" i="1" dirty="0" smtClean="0"/>
              <a:t> </a:t>
            </a:r>
            <a:r>
              <a:rPr lang="en-US" dirty="0" smtClean="0"/>
              <a:t>by Donatello (1453)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056" y="1600200"/>
            <a:ext cx="3729344" cy="504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3800" i="1" dirty="0" err="1" smtClean="0"/>
              <a:t>Arnolfini</a:t>
            </a:r>
            <a:r>
              <a:rPr lang="en-US" sz="3800" i="1" dirty="0" smtClean="0"/>
              <a:t> Portrait </a:t>
            </a:r>
            <a:r>
              <a:rPr lang="en-US" sz="3800" dirty="0" smtClean="0"/>
              <a:t>by Jan Van Eyck (1434)</a:t>
            </a:r>
            <a:endParaRPr lang="en-US" sz="3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962400" cy="544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i="1" dirty="0" smtClean="0"/>
              <a:t>Ceiling of the Sistine Chapel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by Michelangelo (1512)</a:t>
            </a:r>
            <a:endParaRPr lang="en-US" sz="3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647235" cy="5009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59</TotalTime>
  <Words>86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Franklin Gothic Book</vt:lpstr>
      <vt:lpstr>Wingdings 2</vt:lpstr>
      <vt:lpstr>Technic</vt:lpstr>
      <vt:lpstr>Renaissance Art  Museum Tour</vt:lpstr>
      <vt:lpstr>The Last Supper by Leonardo da Vinci (1498)</vt:lpstr>
      <vt:lpstr>School of Athens by Raphael (1511)</vt:lpstr>
      <vt:lpstr>David by Michelangelo (1504)</vt:lpstr>
      <vt:lpstr>Marriage of the Virgin by Raphael (1504)</vt:lpstr>
      <vt:lpstr>David by Donatello (1440s)</vt:lpstr>
      <vt:lpstr>The Equestrian Statue of Gattamelata by Donatello (1453)</vt:lpstr>
      <vt:lpstr>Arnolfini Portrait by Jan Van Eyck (1434)</vt:lpstr>
      <vt:lpstr>Ceiling of the Sistine Chapel  by Michelangelo (1512)</vt:lpstr>
      <vt:lpstr>Another look…</vt:lpstr>
      <vt:lpstr>The Mona Lisa by Leonardo da Vinci (    )</vt:lpstr>
      <vt:lpstr>The Birth of Venus by Botticelli (1485)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karl.sagan</dc:creator>
  <cp:lastModifiedBy>Nail Sabanagic</cp:lastModifiedBy>
  <cp:revision>6</cp:revision>
  <dcterms:created xsi:type="dcterms:W3CDTF">2012-03-05T13:03:52Z</dcterms:created>
  <dcterms:modified xsi:type="dcterms:W3CDTF">2015-03-24T12:37:30Z</dcterms:modified>
</cp:coreProperties>
</file>