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linked by trade, tens of thousands of people, independent city-states</a:t>
            </a:r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gradFill>
          <a:gsLst>
            <a:gs pos="0">
              <a:schemeClr val="lt1"/>
            </a:gs>
            <a:gs pos="100000">
              <a:srgbClr val="9F9F9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flipH="1">
            <a:off x="2667000" y="0"/>
            <a:ext cx="6476999" cy="6858000"/>
          </a:xfrm>
          <a:prstGeom prst="rect">
            <a:avLst/>
          </a:prstGeom>
          <a:blipFill rotWithShape="1">
            <a:blip r:embed="rId2">
              <a:alphaModFix amt="43000"/>
            </a:blip>
            <a:tile algn="tl" flip="none" tx="0" sx="50000" ty="0" sy="50000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4" name="Shape 14"/>
          <p:cNvCxnSpPr/>
          <p:nvPr/>
        </p:nvCxnSpPr>
        <p:spPr>
          <a:xfrm rot="-5400000">
            <a:off x="-762000" y="3428999"/>
            <a:ext cx="6858000" cy="0"/>
          </a:xfrm>
          <a:prstGeom prst="straightConnector1">
            <a:avLst/>
          </a:prstGeom>
          <a:noFill/>
          <a:ln cap="flat" cmpd="sng" w="11425">
            <a:solidFill>
              <a:srgbClr val="FAFAFA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5" name="Shape 15"/>
          <p:cNvSpPr txBox="1"/>
          <p:nvPr>
            <p:ph type="ctrTitle"/>
          </p:nvPr>
        </p:nvSpPr>
        <p:spPr>
          <a:xfrm>
            <a:off x="3366867" y="533400"/>
            <a:ext cx="5105399" cy="28681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3354442" y="3539864"/>
            <a:ext cx="5114778" cy="11012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600"/>
              </a:spcBef>
              <a:buClr>
                <a:schemeClr val="dk2"/>
              </a:buClr>
              <a:buFont typeface="Noto Symbol"/>
              <a:buNone/>
              <a:defRPr/>
            </a:lvl1pPr>
            <a:lvl2pPr indent="0" lvl="1" marL="457200" marR="0" rtl="0" algn="ctr">
              <a:spcBef>
                <a:spcPts val="500"/>
              </a:spcBef>
              <a:buClr>
                <a:schemeClr val="accent4"/>
              </a:buClr>
              <a:buFont typeface="Noto Symbol"/>
              <a:buNone/>
              <a:defRPr/>
            </a:lvl2pPr>
            <a:lvl3pPr indent="0" lvl="2" marL="914400" marR="0" rtl="0" algn="ctr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/>
            </a:lvl3pPr>
            <a:lvl4pPr indent="0" lvl="3" marL="1371600" marR="0" rtl="0" algn="ctr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/>
            </a:lvl4pPr>
            <a:lvl5pPr indent="0" lvl="4" marL="1828800" marR="0" rtl="0" algn="ctr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/>
            </a:lvl6pPr>
            <a:lvl7pPr indent="0" lvl="6" marL="2743200" marR="0" rtl="0" algn="ctr">
              <a:spcBef>
                <a:spcPts val="320"/>
              </a:spcBef>
              <a:buClr>
                <a:schemeClr val="accent4"/>
              </a:buClr>
              <a:buFont typeface="Noto Symbol"/>
              <a:buNone/>
              <a:defRPr/>
            </a:lvl7pPr>
            <a:lvl8pPr indent="0" lvl="7" marL="3200400" marR="0" rtl="0" algn="ctr">
              <a:spcBef>
                <a:spcPts val="300"/>
              </a:spcBef>
              <a:buClr>
                <a:schemeClr val="accent4"/>
              </a:buClr>
              <a:buFont typeface="Trebuchet MS"/>
              <a:buNone/>
              <a:defRPr/>
            </a:lvl8pPr>
            <a:lvl9pPr indent="0" lvl="8" marL="3657600" marR="0" rtl="0" algn="ctr">
              <a:spcBef>
                <a:spcPts val="280"/>
              </a:spcBef>
              <a:buClr>
                <a:schemeClr val="accent4"/>
              </a:buClr>
              <a:buFont typeface="Noto Symbol"/>
              <a:buNone/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5871223" y="6557953"/>
            <a:ext cx="2002463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2819400" y="6557946"/>
            <a:ext cx="2927721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7880884" y="6556247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x="1653539" y="413075"/>
            <a:ext cx="4846320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3797" lvl="0" marL="274320" rtl="0" algn="l">
              <a:spcBef>
                <a:spcPts val="600"/>
              </a:spcBef>
              <a:buClr>
                <a:schemeClr val="dk2"/>
              </a:buClr>
              <a:buFont typeface="Noto Symbol"/>
              <a:buChar char="⦿"/>
              <a:defRPr/>
            </a:lvl1pPr>
            <a:lvl2pPr indent="-112268" lvl="1" marL="521208" rtl="0" algn="l">
              <a:spcBef>
                <a:spcPts val="500"/>
              </a:spcBef>
              <a:buClr>
                <a:schemeClr val="accent4"/>
              </a:buClr>
              <a:buFont typeface="Noto Symbol"/>
              <a:buChar char="◼"/>
              <a:defRPr/>
            </a:lvl2pPr>
            <a:lvl3pPr indent="-162051" lvl="2" marL="758952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3pPr>
            <a:lvl4pPr indent="-129539" lvl="3" marL="1005839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4pPr>
            <a:lvl5pPr indent="-158750" lvl="4" marL="128016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◉"/>
              <a:defRPr/>
            </a:lvl5pPr>
            <a:lvl6pPr indent="-98044" lvl="5" marL="1472184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6pPr>
            <a:lvl7pPr indent="-106171" lvl="6" marL="1673351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◼"/>
              <a:defRPr/>
            </a:lvl7pPr>
            <a:lvl8pPr indent="-81788" lvl="7" marL="1847088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/>
            </a:lvl8pPr>
            <a:lvl9pPr indent="-101600" lvl="8" marL="2057400" rtl="0" algn="l">
              <a:spcBef>
                <a:spcPts val="28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245935" y="6557953"/>
            <a:ext cx="2002463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251448" y="6556247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 rot="5400000">
            <a:off x="4389437" y="2438718"/>
            <a:ext cx="5851525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541337" y="190506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3797" lvl="0" marL="274320" rtl="0" algn="l">
              <a:spcBef>
                <a:spcPts val="600"/>
              </a:spcBef>
              <a:buClr>
                <a:schemeClr val="dk2"/>
              </a:buClr>
              <a:buFont typeface="Noto Symbol"/>
              <a:buChar char="⦿"/>
              <a:defRPr/>
            </a:lvl1pPr>
            <a:lvl2pPr indent="-112268" lvl="1" marL="521208" rtl="0" algn="l">
              <a:spcBef>
                <a:spcPts val="500"/>
              </a:spcBef>
              <a:buClr>
                <a:schemeClr val="accent4"/>
              </a:buClr>
              <a:buFont typeface="Noto Symbol"/>
              <a:buChar char="◼"/>
              <a:defRPr/>
            </a:lvl2pPr>
            <a:lvl3pPr indent="-162051" lvl="2" marL="758952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3pPr>
            <a:lvl4pPr indent="-129539" lvl="3" marL="1005839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4pPr>
            <a:lvl5pPr indent="-158750" lvl="4" marL="128016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◉"/>
              <a:defRPr/>
            </a:lvl5pPr>
            <a:lvl6pPr indent="-98044" lvl="5" marL="1472184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6pPr>
            <a:lvl7pPr indent="-106171" lvl="6" marL="1673351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◼"/>
              <a:defRPr/>
            </a:lvl7pPr>
            <a:lvl8pPr indent="-81788" lvl="7" marL="1847088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/>
            </a:lvl8pPr>
            <a:lvl9pPr indent="-101600" lvl="8" marL="2057400" rtl="0" algn="l">
              <a:spcBef>
                <a:spcPts val="28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4242816" y="6557953"/>
            <a:ext cx="2002463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457200" y="6556247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254496" y="6553200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3797" lvl="0" marL="274320" rtl="0" algn="l">
              <a:spcBef>
                <a:spcPts val="600"/>
              </a:spcBef>
              <a:buClr>
                <a:schemeClr val="dk2"/>
              </a:buClr>
              <a:buFont typeface="Noto Symbol"/>
              <a:buChar char="⦿"/>
              <a:defRPr/>
            </a:lvl1pPr>
            <a:lvl2pPr indent="-112268" lvl="1" marL="521208" rtl="0" algn="l">
              <a:spcBef>
                <a:spcPts val="500"/>
              </a:spcBef>
              <a:buClr>
                <a:schemeClr val="accent4"/>
              </a:buClr>
              <a:buFont typeface="Noto Symbol"/>
              <a:buChar char="◼"/>
              <a:defRPr/>
            </a:lvl2pPr>
            <a:lvl3pPr indent="-162051" lvl="2" marL="758952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3pPr>
            <a:lvl4pPr indent="-129539" lvl="3" marL="1005839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4pPr>
            <a:lvl5pPr indent="-158750" lvl="4" marL="128016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◉"/>
              <a:defRPr/>
            </a:lvl5pPr>
            <a:lvl6pPr indent="-98044" lvl="5" marL="1472184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6pPr>
            <a:lvl7pPr indent="-106171" lvl="6" marL="1673351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◼"/>
              <a:defRPr/>
            </a:lvl7pPr>
            <a:lvl8pPr indent="-81788" lvl="7" marL="1847088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/>
            </a:lvl8pPr>
            <a:lvl9pPr indent="-101600" lvl="8" marL="2057400" rtl="0" algn="l">
              <a:spcBef>
                <a:spcPts val="28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4245935" y="6557953"/>
            <a:ext cx="2002463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251448" y="6556247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idx="10" type="dt"/>
          </p:nvPr>
        </p:nvSpPr>
        <p:spPr>
          <a:xfrm>
            <a:off x="4245935" y="6557953"/>
            <a:ext cx="2002463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6251448" y="6556247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1066800" y="2821836"/>
            <a:ext cx="6255487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r">
              <a:spcBef>
                <a:spcPts val="0"/>
              </a:spcBef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1066800" y="1905000"/>
            <a:ext cx="6255487" cy="74350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 algn="r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lvl="2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lvl="3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lvl="4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724237" y="6556817"/>
            <a:ext cx="2002463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1735358" y="655681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733952" y="6555111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178807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4245935" y="6557953"/>
            <a:ext cx="2002463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6251448" y="6556247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rtl="0" algn="ctr">
              <a:spcBef>
                <a:spcPts val="0"/>
              </a:spcBef>
              <a:buClr>
                <a:schemeClr val="dk2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buFont typeface="Trebuchet MS"/>
              <a:buNone/>
              <a:defRPr/>
            </a:lvl2pPr>
            <a:lvl3pPr lvl="2" rtl="0">
              <a:spcBef>
                <a:spcPts val="0"/>
              </a:spcBef>
              <a:buFont typeface="Trebuchet MS"/>
              <a:buNone/>
              <a:defRPr/>
            </a:lvl3pPr>
            <a:lvl4pPr lvl="3" rtl="0">
              <a:spcBef>
                <a:spcPts val="0"/>
              </a:spcBef>
              <a:buFont typeface="Trebuchet MS"/>
              <a:buNone/>
              <a:defRPr/>
            </a:lvl4pPr>
            <a:lvl5pPr lvl="4" rtl="0">
              <a:spcBef>
                <a:spcPts val="0"/>
              </a:spcBef>
              <a:buFont typeface="Trebuchet MS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178807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rtl="0" algn="ctr">
              <a:spcBef>
                <a:spcPts val="0"/>
              </a:spcBef>
              <a:buClr>
                <a:schemeClr val="dk2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buFont typeface="Trebuchet MS"/>
              <a:buNone/>
              <a:defRPr/>
            </a:lvl2pPr>
            <a:lvl3pPr lvl="2" rtl="0">
              <a:spcBef>
                <a:spcPts val="0"/>
              </a:spcBef>
              <a:buFont typeface="Trebuchet MS"/>
              <a:buNone/>
              <a:defRPr/>
            </a:lvl3pPr>
            <a:lvl4pPr lvl="3" rtl="0">
              <a:spcBef>
                <a:spcPts val="0"/>
              </a:spcBef>
              <a:buFont typeface="Trebuchet MS"/>
              <a:buNone/>
              <a:defRPr/>
            </a:lvl4pPr>
            <a:lvl5pPr lvl="4" rtl="0">
              <a:spcBef>
                <a:spcPts val="0"/>
              </a:spcBef>
              <a:buFont typeface="Trebuchet MS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3" type="body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4" type="body"/>
          </p:nvPr>
        </p:nvSpPr>
        <p:spPr>
          <a:xfrm>
            <a:off x="4178807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4245935" y="6557953"/>
            <a:ext cx="2002463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251448" y="6556247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4245935" y="6557953"/>
            <a:ext cx="2002463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6251448" y="6556247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57200" y="1497416"/>
            <a:ext cx="5897880" cy="6025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spcAft>
                <a:spcPts val="0"/>
              </a:spcAft>
              <a:buFont typeface="Trebuchet MS"/>
              <a:buNone/>
              <a:defRPr/>
            </a:lvl1pPr>
            <a:lvl2pPr lvl="1" rtl="0">
              <a:spcBef>
                <a:spcPts val="0"/>
              </a:spcBef>
              <a:buFont typeface="Trebuchet MS"/>
              <a:buNone/>
              <a:defRPr/>
            </a:lvl2pPr>
            <a:lvl3pPr lvl="2" rtl="0">
              <a:spcBef>
                <a:spcPts val="0"/>
              </a:spcBef>
              <a:buFont typeface="Trebuchet MS"/>
              <a:buNone/>
              <a:defRPr/>
            </a:lvl3pPr>
            <a:lvl4pPr lvl="3" rtl="0">
              <a:spcBef>
                <a:spcPts val="0"/>
              </a:spcBef>
              <a:buFont typeface="Trebuchet MS"/>
              <a:buNone/>
              <a:defRPr/>
            </a:lvl4pPr>
            <a:lvl5pPr lvl="4" rtl="0">
              <a:spcBef>
                <a:spcPts val="0"/>
              </a:spcBef>
              <a:buFont typeface="Trebuchet MS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4245935" y="6557953"/>
            <a:ext cx="2002463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6251448" y="6556247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bg>
      <p:bgPr>
        <a:gradFill>
          <a:gsLst>
            <a:gs pos="0">
              <a:srgbClr val="FA7CE2"/>
            </a:gs>
            <a:gs pos="100000">
              <a:srgbClr val="81136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rot="-360000">
            <a:off x="597973" y="1004667"/>
            <a:ext cx="4319527" cy="4312573"/>
          </a:xfrm>
          <a:prstGeom prst="rect">
            <a:avLst/>
          </a:prstGeom>
          <a:solidFill>
            <a:srgbClr val="FAFAFA"/>
          </a:solidFill>
          <a:ln cap="rnd" cmpd="sng" w="9525">
            <a:solidFill>
              <a:srgbClr val="EAEAE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" name="Shape 66"/>
          <p:cNvSpPr/>
          <p:nvPr/>
        </p:nvSpPr>
        <p:spPr>
          <a:xfrm rot="-180000">
            <a:off x="596707" y="998815"/>
            <a:ext cx="4319526" cy="4312573"/>
          </a:xfrm>
          <a:prstGeom prst="rect">
            <a:avLst/>
          </a:prstGeom>
          <a:solidFill>
            <a:srgbClr val="FAFAFA"/>
          </a:solidFill>
          <a:ln cap="rnd" cmpd="sng" w="9525">
            <a:solidFill>
              <a:srgbClr val="EAEAE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" name="Shape 67"/>
          <p:cNvSpPr txBox="1"/>
          <p:nvPr>
            <p:ph type="title"/>
          </p:nvPr>
        </p:nvSpPr>
        <p:spPr>
          <a:xfrm>
            <a:off x="5389098" y="1143000"/>
            <a:ext cx="3429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5389098" y="3283635"/>
            <a:ext cx="3429000" cy="19202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245935" y="6557953"/>
            <a:ext cx="2002463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251448" y="6556247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72" name="Shape 72"/>
          <p:cNvSpPr/>
          <p:nvPr>
            <p:ph idx="2" type="pic"/>
          </p:nvPr>
        </p:nvSpPr>
        <p:spPr>
          <a:xfrm>
            <a:off x="663681" y="1041003"/>
            <a:ext cx="4206240" cy="4206240"/>
          </a:xfrm>
          <a:prstGeom prst="rect">
            <a:avLst/>
          </a:prstGeom>
          <a:solidFill>
            <a:srgbClr val="812E71"/>
          </a:solidFill>
          <a:ln cap="flat" cmpd="sng" w="1079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 flipH="1">
            <a:off x="8153400" y="0"/>
            <a:ext cx="990599" cy="6858000"/>
          </a:xfrm>
          <a:prstGeom prst="rect">
            <a:avLst/>
          </a:prstGeom>
          <a:blipFill rotWithShape="1">
            <a:blip r:embed="rId1">
              <a:alphaModFix amt="43000"/>
            </a:blip>
            <a:tile algn="tl" flip="none" tx="0" sx="50000" ty="0" sy="50000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3797" lvl="0" marL="274320" marR="0" rtl="0" algn="l">
              <a:spcBef>
                <a:spcPts val="600"/>
              </a:spcBef>
              <a:buClr>
                <a:schemeClr val="dk2"/>
              </a:buClr>
              <a:buFont typeface="Noto Symbol"/>
              <a:buChar char="⦿"/>
              <a:defRPr/>
            </a:lvl1pPr>
            <a:lvl2pPr indent="-112268" lvl="1" marL="521208" marR="0" rtl="0" algn="l">
              <a:spcBef>
                <a:spcPts val="500"/>
              </a:spcBef>
              <a:buClr>
                <a:schemeClr val="accent4"/>
              </a:buClr>
              <a:buFont typeface="Noto Symbol"/>
              <a:buChar char="◼"/>
              <a:defRPr/>
            </a:lvl2pPr>
            <a:lvl3pPr indent="-162051" lvl="2" marL="758952" marR="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3pPr>
            <a:lvl4pPr indent="-129539" lvl="3" marL="1005839" marR="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4pPr>
            <a:lvl5pPr indent="-158750" lvl="4" marL="1280160" marR="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◉"/>
              <a:defRPr/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◼"/>
              <a:defRPr/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/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4245935" y="6557953"/>
            <a:ext cx="2002463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6251448" y="6556247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0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youtube.com/watch?v=2T5Xjei8-CE" TargetMode="External"/><Relationship Id="rId4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Relationship Id="rId4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2743200" y="533400"/>
            <a:ext cx="5729100" cy="28682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FEFAF4"/>
              </a:buClr>
              <a:buSzPct val="25000"/>
              <a:buFont typeface="Trebuchet MS"/>
              <a:buNone/>
            </a:pPr>
            <a:r>
              <a:rPr b="1" i="0" lang="en-US" sz="6000" u="none" cap="none" strike="noStrike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MESOAMERICA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3354442" y="3539864"/>
            <a:ext cx="5114700" cy="11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2"/>
              </a:buClr>
              <a:buSzPct val="25000"/>
              <a:buFont typeface="Noto Symbo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The Maya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753" y="1691478"/>
            <a:ext cx="2942349" cy="274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AF4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MAYA CITIES</a:t>
            </a:r>
          </a:p>
        </p:txBody>
      </p:sp>
      <p:pic>
        <p:nvPicPr>
          <p:cNvPr id="149" name="Shape 1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973583"/>
            <a:ext cx="6248399" cy="4169775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AF4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THE MAYAS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0" i="0" lang="en-US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Cities</a:t>
            </a:r>
          </a:p>
          <a:p>
            <a:pPr indent="-229108" lvl="1" marL="521208" marR="0" rtl="0" algn="l">
              <a:spcBef>
                <a:spcPts val="500"/>
              </a:spcBef>
              <a:buClr>
                <a:schemeClr val="accent4"/>
              </a:buClr>
              <a:buSzPct val="80000"/>
              <a:buFont typeface="Noto Symbol"/>
              <a:buChar char="◼"/>
            </a:pPr>
            <a:r>
              <a:rPr b="0" i="0" lang="en-US" sz="4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Tikal</a:t>
            </a:r>
          </a:p>
          <a:p>
            <a:pPr indent="-229108" lvl="1" marL="521208" marR="0" rtl="0" algn="l">
              <a:spcBef>
                <a:spcPts val="500"/>
              </a:spcBef>
              <a:buClr>
                <a:schemeClr val="accent4"/>
              </a:buClr>
              <a:buSzPct val="80000"/>
              <a:buFont typeface="Noto Symbol"/>
              <a:buChar char="◼"/>
            </a:pPr>
            <a:r>
              <a:rPr b="0" i="0" lang="en-US" sz="4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Palenque</a:t>
            </a:r>
          </a:p>
          <a:p>
            <a:pPr indent="-229108" lvl="1" marL="521208" marR="0" rtl="0" algn="l">
              <a:spcBef>
                <a:spcPts val="500"/>
              </a:spcBef>
              <a:buClr>
                <a:schemeClr val="accent4"/>
              </a:buClr>
              <a:buSzPct val="80000"/>
              <a:buFont typeface="Noto Symbol"/>
              <a:buChar char="◼"/>
            </a:pPr>
            <a:r>
              <a:rPr b="0" i="0" lang="en-US" sz="4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Chichen Itza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AF4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TIKAL</a:t>
            </a:r>
          </a:p>
        </p:txBody>
      </p:sp>
      <p:pic>
        <p:nvPicPr>
          <p:cNvPr id="161" name="Shape 1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381000"/>
            <a:ext cx="5277555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2438402"/>
            <a:ext cx="5238750" cy="392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AF4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CHICHEN ITZA</a:t>
            </a:r>
          </a:p>
        </p:txBody>
      </p:sp>
      <p:pic>
        <p:nvPicPr>
          <p:cNvPr id="168" name="Shape 16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15967"/>
            <a:ext cx="7239000" cy="4834152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AF4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PALENQUE</a:t>
            </a:r>
          </a:p>
        </p:txBody>
      </p:sp>
      <p:pic>
        <p:nvPicPr>
          <p:cNvPr id="174" name="Shape 17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460" y="1609733"/>
            <a:ext cx="7168478" cy="4846639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AF4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THE MAYAS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457200" y="766373"/>
            <a:ext cx="7239000" cy="568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Economy</a:t>
            </a:r>
          </a:p>
          <a:p>
            <a:pPr indent="-229108" lvl="1" marL="521208" marR="0" rtl="0" algn="l">
              <a:spcBef>
                <a:spcPts val="500"/>
              </a:spcBef>
              <a:buClr>
                <a:schemeClr val="accent4"/>
              </a:buClr>
              <a:buSzPct val="80000"/>
              <a:buFont typeface="Noto Symbol"/>
              <a:buChar char="◼"/>
            </a:pPr>
            <a:r>
              <a:rPr b="0" i="0" lang="en-US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Cities were linked by trade:</a:t>
            </a:r>
          </a:p>
          <a:p>
            <a:pPr indent="-238251" lvl="2" marL="758952" marR="0" rtl="0" algn="l">
              <a:spcBef>
                <a:spcPts val="400"/>
              </a:spcBef>
              <a:buClr>
                <a:schemeClr val="accent4"/>
              </a:buClr>
              <a:buSzPct val="59999"/>
              <a:buFont typeface="Noto Symbo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Salt, flint, feathers, shells, &amp; honey</a:t>
            </a:r>
          </a:p>
          <a:p>
            <a:pPr indent="0" lvl="0" marL="914400" marR="0" rtl="0" algn="l">
              <a:spcBef>
                <a:spcPts val="400"/>
              </a:spcBef>
              <a:buNone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cotton textiles (fabric), jade ornaments and chocolate</a:t>
            </a:r>
          </a:p>
          <a:p>
            <a:pPr indent="-229108" lvl="1" marL="521208" marR="0" rtl="0" algn="l">
              <a:spcBef>
                <a:spcPts val="500"/>
              </a:spcBef>
              <a:buClr>
                <a:schemeClr val="accent4"/>
              </a:buClr>
              <a:buSzPct val="80000"/>
              <a:buFont typeface="Noto Symbol"/>
              <a:buChar char="◼"/>
            </a:pPr>
            <a:r>
              <a:rPr b="0" i="0" lang="en-US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Jade ornaments</a:t>
            </a:r>
          </a:p>
          <a:p>
            <a:pPr indent="-229108" lvl="1" marL="521208" marR="0" rtl="0" algn="l">
              <a:spcBef>
                <a:spcPts val="500"/>
              </a:spcBef>
              <a:buClr>
                <a:schemeClr val="accent4"/>
              </a:buClr>
              <a:buSzPct val="80000"/>
              <a:buFont typeface="Noto Symbol"/>
              <a:buChar char="◼"/>
            </a:pPr>
            <a:r>
              <a:rPr b="0" i="0" lang="en-US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Cacao beans used as currency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4267200"/>
            <a:ext cx="2209799" cy="229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13" y="4267201"/>
            <a:ext cx="3724275" cy="23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AF4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THE MAYAS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Gov</a:t>
            </a:r>
            <a:r>
              <a:rPr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ernmen</a:t>
            </a: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</a:t>
            </a:r>
          </a:p>
          <a:p>
            <a:pPr indent="-229108" lvl="1" marL="521208" marR="0" rtl="0" algn="l">
              <a:spcBef>
                <a:spcPts val="500"/>
              </a:spcBef>
              <a:buClr>
                <a:schemeClr val="accent4"/>
              </a:buClr>
              <a:buSzPct val="80000"/>
              <a:buFont typeface="Noto Symbol"/>
              <a:buChar char="◼"/>
            </a:pPr>
            <a:r>
              <a:rPr b="0" i="0" lang="en-US" sz="32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Rule by god-kings (theocracy)</a:t>
            </a:r>
          </a:p>
          <a:p>
            <a:pPr indent="-229108" lvl="1" marL="521208" marR="0" rtl="0" algn="l">
              <a:spcBef>
                <a:spcPts val="500"/>
              </a:spcBef>
              <a:buClr>
                <a:schemeClr val="accent4"/>
              </a:buClr>
              <a:buSzPct val="80000"/>
              <a:buFont typeface="Noto Symbol"/>
              <a:buChar char="◼"/>
            </a:pPr>
            <a:r>
              <a:rPr b="0" i="0" lang="en-US" sz="32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Had city-states</a:t>
            </a:r>
          </a:p>
          <a:p>
            <a:pPr indent="-229108" lvl="1" marL="521208" marR="0" rtl="0" algn="l">
              <a:spcBef>
                <a:spcPts val="500"/>
              </a:spcBef>
              <a:buClr>
                <a:schemeClr val="accent4"/>
              </a:buClr>
              <a:buSzPct val="80000"/>
              <a:buFont typeface="Noto Symbol"/>
              <a:buChar char="◼"/>
            </a:pPr>
            <a:r>
              <a:rPr b="0" i="0" lang="en-US" sz="32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Dynasties were important </a:t>
            </a:r>
          </a:p>
          <a:p>
            <a:pPr indent="-229108" lvl="1" marL="521208" marR="0" rtl="0" algn="l">
              <a:spcBef>
                <a:spcPts val="500"/>
              </a:spcBef>
              <a:buClr>
                <a:schemeClr val="accent4"/>
              </a:buClr>
              <a:buSzPct val="80000"/>
              <a:buFont typeface="Noto Symbol"/>
              <a:buChar char="◼"/>
            </a:pPr>
            <a:r>
              <a:rPr b="0" i="0" lang="en-US" sz="32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Noble class near the top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4572010"/>
            <a:ext cx="2590800" cy="195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AF4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THE MAYAS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0" i="0" lang="en-US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Religion</a:t>
            </a:r>
          </a:p>
          <a:p>
            <a:pPr indent="-229107" lvl="1" marL="521208" marR="0" rtl="0" algn="l">
              <a:spcBef>
                <a:spcPts val="500"/>
              </a:spcBef>
              <a:buClr>
                <a:schemeClr val="accent4"/>
              </a:buClr>
              <a:buSzPct val="79999"/>
              <a:buFont typeface="Noto Symbol"/>
              <a:buChar char="◼"/>
            </a:pPr>
            <a:r>
              <a:rPr b="0" i="0" lang="en-US" sz="3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Polytheistic</a:t>
            </a:r>
          </a:p>
          <a:p>
            <a:pPr indent="-229107" lvl="1" marL="521208" marR="0" rtl="0" algn="l">
              <a:spcBef>
                <a:spcPts val="500"/>
              </a:spcBef>
              <a:buClr>
                <a:schemeClr val="accent4"/>
              </a:buClr>
              <a:buSzPct val="79999"/>
              <a:buFont typeface="Noto Symbol"/>
              <a:buChar char="◼"/>
            </a:pPr>
            <a:r>
              <a:rPr b="0" i="0" lang="en-US" sz="3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Blood offerings</a:t>
            </a:r>
          </a:p>
          <a:p>
            <a:pPr indent="-229107" lvl="1" marL="521208" marR="0" rtl="0" algn="l">
              <a:spcBef>
                <a:spcPts val="500"/>
              </a:spcBef>
              <a:buClr>
                <a:schemeClr val="accent4"/>
              </a:buClr>
              <a:buSzPct val="79999"/>
              <a:buFont typeface="Noto Symbol"/>
              <a:buChar char="◼"/>
            </a:pPr>
            <a:r>
              <a:rPr b="0" i="0" lang="en-US" sz="3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Human sacrifice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AF4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HUMAN SACRIFICE</a:t>
            </a:r>
          </a:p>
        </p:txBody>
      </p:sp>
      <p:pic>
        <p:nvPicPr>
          <p:cNvPr id="201" name="Shape 20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637508"/>
            <a:ext cx="6324600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457200" y="-18976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AF4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THE MAYAS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325125" y="868991"/>
            <a:ext cx="7239000" cy="48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dk2"/>
              </a:buClr>
              <a:buSzPct val="73000"/>
              <a:buFont typeface="Noto Symbol"/>
              <a:buChar char="⦿"/>
            </a:pPr>
            <a:r>
              <a:rPr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Achievements </a:t>
            </a:r>
          </a:p>
          <a:p>
            <a:pPr indent="-229108" lvl="1" marL="521208" marR="0" rtl="0" algn="l">
              <a:spcBef>
                <a:spcPts val="500"/>
              </a:spcBef>
              <a:buClr>
                <a:schemeClr val="accent4"/>
              </a:buClr>
              <a:buSzPct val="80000"/>
              <a:buFont typeface="Noto Symbol"/>
              <a:buChar char="◼"/>
            </a:pPr>
            <a:r>
              <a:rPr b="0" i="0" lang="en-US" sz="32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Most advanced writing system in Americas</a:t>
            </a:r>
          </a:p>
          <a:p>
            <a:pPr lvl="2" marR="0" rtl="0" algn="l">
              <a:spcBef>
                <a:spcPts val="500"/>
              </a:spcBef>
              <a:buClr>
                <a:schemeClr val="accent4"/>
              </a:buClr>
              <a:buSzPct val="80000"/>
              <a:buFont typeface="Noto Symbol"/>
            </a:pPr>
            <a:r>
              <a:rPr b="0" i="0" lang="en-US" sz="32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800 glyphs</a:t>
            </a:r>
          </a:p>
          <a:p>
            <a:pPr lvl="2" marR="0" rtl="0" algn="l">
              <a:spcBef>
                <a:spcPts val="500"/>
              </a:spcBef>
              <a:buClr>
                <a:schemeClr val="accent4"/>
              </a:buClr>
              <a:buSzPct val="80000"/>
              <a:buFont typeface="Noto Symbol"/>
            </a:pPr>
            <a:r>
              <a:rPr b="0" i="0" lang="en-US" sz="32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Codex- records (only 3 exist today)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8075" y="4358675"/>
            <a:ext cx="4357550" cy="218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152400" y="320039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AF4"/>
              </a:buClr>
              <a:buSzPct val="25000"/>
              <a:buFont typeface="Trebuchet MS"/>
              <a:buNone/>
            </a:pPr>
            <a:r>
              <a:rPr b="1" i="0" lang="en-US" sz="3400" u="none" cap="none" strike="noStrike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CONSTRUCTIVE RESPONSE QUESTION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609416"/>
            <a:ext cx="54102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0" i="0" lang="en-US" sz="5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Who were the Maya and what did they do?</a:t>
            </a:r>
          </a:p>
        </p:txBody>
      </p:sp>
      <p:pic>
        <p:nvPicPr>
          <p:cNvPr descr="Learningtargets.jpg"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348973">
            <a:off x="5450582" y="3415421"/>
            <a:ext cx="2166139" cy="2218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AF4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MAYAN GLYPHS</a:t>
            </a: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500" y="1730248"/>
            <a:ext cx="4533899" cy="459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AF4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THE MAYAS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Achievements</a:t>
            </a:r>
          </a:p>
          <a:p>
            <a:pPr indent="-229108" lvl="1" marL="521208" marR="0" rtl="0" algn="l">
              <a:spcBef>
                <a:spcPts val="500"/>
              </a:spcBef>
              <a:buClr>
                <a:schemeClr val="accent4"/>
              </a:buClr>
              <a:buSzPct val="80000"/>
              <a:buFont typeface="Noto Symbol"/>
              <a:buChar char="◼"/>
            </a:pPr>
            <a:r>
              <a:rPr b="0" i="0" lang="en-US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Calendar System</a:t>
            </a:r>
          </a:p>
          <a:p>
            <a:pPr indent="-238251" lvl="2" marL="758952" marR="0" rtl="0" algn="l">
              <a:spcBef>
                <a:spcPts val="400"/>
              </a:spcBef>
              <a:buClr>
                <a:schemeClr val="accent4"/>
              </a:buClr>
              <a:buSzPct val="59999"/>
              <a:buFont typeface="Noto Symbo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.002% short of our calendar</a:t>
            </a:r>
          </a:p>
          <a:p>
            <a:pPr indent="-238251" lvl="2" marL="758952" marR="0" rtl="0" algn="l">
              <a:spcBef>
                <a:spcPts val="400"/>
              </a:spcBef>
              <a:buClr>
                <a:schemeClr val="accent4"/>
              </a:buClr>
              <a:buSzPct val="59999"/>
              <a:buFont typeface="Noto Symbo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2012??</a:t>
            </a:r>
          </a:p>
          <a:p>
            <a:pPr indent="-238251" lvl="2" marL="758952" marR="0" rtl="0" algn="l">
              <a:spcBef>
                <a:spcPts val="400"/>
              </a:spcBef>
              <a:buClr>
                <a:schemeClr val="accent4"/>
              </a:buClr>
              <a:buSzPct val="25000"/>
              <a:buFont typeface="Noto Symbo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9108" lvl="1" marL="521208" marR="0" rtl="0" algn="l">
              <a:spcBef>
                <a:spcPts val="500"/>
              </a:spcBef>
              <a:buClr>
                <a:schemeClr val="accent4"/>
              </a:buClr>
              <a:buSzPct val="80000"/>
              <a:buFont typeface="Noto Symbol"/>
              <a:buChar char="◼"/>
            </a:pPr>
            <a:r>
              <a:rPr b="0" i="0" lang="en-US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Temple IV</a:t>
            </a:r>
          </a:p>
          <a:p>
            <a:pPr indent="-238251" lvl="2" marL="758952" marR="0" rtl="0" algn="l">
              <a:spcBef>
                <a:spcPts val="400"/>
              </a:spcBef>
              <a:buClr>
                <a:schemeClr val="accent4"/>
              </a:buClr>
              <a:buSzPct val="59999"/>
              <a:buFont typeface="Noto Symbo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212 feet high</a:t>
            </a:r>
          </a:p>
          <a:p>
            <a:pPr indent="-238251" lvl="2" marL="758952" marR="0" rtl="0" algn="l">
              <a:spcBef>
                <a:spcPts val="400"/>
              </a:spcBef>
              <a:buClr>
                <a:schemeClr val="accent4"/>
              </a:buClr>
              <a:buSzPct val="25000"/>
              <a:buFont typeface="Noto Symbo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9108" lvl="1" marL="521208" marR="0" rtl="0" algn="l">
              <a:spcBef>
                <a:spcPts val="500"/>
              </a:spcBef>
              <a:buClr>
                <a:schemeClr val="accent4"/>
              </a:buClr>
              <a:buSzPct val="80000"/>
              <a:buFont typeface="Noto Symbol"/>
              <a:buChar char="◼"/>
            </a:pPr>
            <a:r>
              <a:rPr b="0" i="0" lang="en-US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No iron tools or wheels</a:t>
            </a: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3352800"/>
            <a:ext cx="2517647" cy="3200399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  <p:cxnSp>
        <p:nvCxnSpPr>
          <p:cNvPr id="222" name="Shape 222"/>
          <p:cNvCxnSpPr/>
          <p:nvPr/>
        </p:nvCxnSpPr>
        <p:spPr>
          <a:xfrm flipH="1" rot="10800000">
            <a:off x="3810000" y="1600200"/>
            <a:ext cx="1676399" cy="685799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pic>
        <p:nvPicPr>
          <p:cNvPr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1262" y="521012"/>
            <a:ext cx="2276475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700">
                <a:latin typeface="Trebuchet MS"/>
                <a:ea typeface="Trebuchet MS"/>
                <a:cs typeface="Trebuchet MS"/>
                <a:sym typeface="Trebuchet MS"/>
              </a:rPr>
              <a:t>Let’s read page 450-451 together!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457200" y="1609416"/>
            <a:ext cx="7239000" cy="4846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>
              <a:spcBef>
                <a:spcPts val="0"/>
              </a:spcBef>
              <a:buSzPct val="100000"/>
            </a:pPr>
            <a:r>
              <a:rPr lang="en-US" sz="3000"/>
              <a:t>Complete the connect to today, questions 1 &amp; 2, page 451 on the sheet connected to your notechart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AF4"/>
              </a:buClr>
              <a:buSzPct val="25000"/>
              <a:buFont typeface="Trebuchet MS"/>
              <a:buNone/>
            </a:pPr>
            <a:r>
              <a:rPr b="1" lang="en-US" sz="3800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Can</a:t>
            </a:r>
          </a:p>
        </p:txBody>
      </p:sp>
      <p:pic>
        <p:nvPicPr>
          <p:cNvPr id="235" name="Shape 2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7017" y="1981200"/>
            <a:ext cx="5166182" cy="3941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700">
                <a:latin typeface="Trebuchet MS"/>
                <a:ea typeface="Trebuchet MS"/>
                <a:cs typeface="Trebuchet MS"/>
                <a:sym typeface="Trebuchet MS"/>
              </a:rPr>
              <a:t>The Ball Game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457200" y="1463041"/>
            <a:ext cx="7239000" cy="4846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>
              <a:lnSpc>
                <a:spcPct val="90000"/>
              </a:lnSpc>
              <a:spcBef>
                <a:spcPts val="800"/>
              </a:spcBef>
              <a:buSzPct val="100000"/>
              <a:buFont typeface="Trebuchet MS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Possibly the earliest organized ball game in history originated with the Olmec</a:t>
            </a:r>
          </a:p>
          <a:p>
            <a:pPr indent="-406400" lvl="0" marL="457200" rtl="0">
              <a:lnSpc>
                <a:spcPct val="90000"/>
              </a:lnSpc>
              <a:spcBef>
                <a:spcPts val="700"/>
              </a:spcBef>
              <a:buSzPct val="100000"/>
              <a:buFont typeface="Trebuchet MS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Goal is to get rubber ball through opponents hoop by using only certain parts of body (no hands or feet; only head, hips, elbows, and knees)</a:t>
            </a:r>
          </a:p>
          <a:p>
            <a:pPr indent="-406400" lvl="0" marL="457200" rtl="0">
              <a:lnSpc>
                <a:spcPct val="90000"/>
              </a:lnSpc>
              <a:spcBef>
                <a:spcPts val="700"/>
              </a:spcBef>
              <a:buSzPct val="100000"/>
              <a:buFont typeface="Trebuchet MS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Winners were sacrificed depending on civilization</a:t>
            </a:r>
          </a:p>
          <a:p>
            <a:pPr indent="-406400" lvl="0" marL="457200" rtl="0">
              <a:lnSpc>
                <a:spcPct val="90000"/>
              </a:lnSpc>
              <a:spcBef>
                <a:spcPts val="700"/>
              </a:spcBef>
              <a:buSzPct val="100000"/>
              <a:buFont typeface="Trebuchet MS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Sometime humans skulls were put inside the ball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457200" y="1609416"/>
            <a:ext cx="7239000" cy="4846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65375"/>
            <a:ext cx="6945563" cy="441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http://www.youtube.com/watch?v=2T5Xjei8-CE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457200" y="1609416"/>
            <a:ext cx="7239000" cy="4846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1500" y="1648650"/>
            <a:ext cx="6350400" cy="476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AF4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DECLINE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457200" y="1609416"/>
            <a:ext cx="32766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dk2"/>
              </a:buClr>
              <a:buSzPct val="72999"/>
              <a:buFont typeface="Noto Symbol"/>
              <a:buChar char="⦿"/>
            </a:pPr>
            <a:r>
              <a:rPr lang="en-US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Decline: a m</a:t>
            </a:r>
            <a:r>
              <a:rPr b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ystery!</a:t>
            </a:r>
          </a:p>
          <a:p>
            <a:pPr lvl="1" marR="0" rtl="0" algn="l">
              <a:spcBef>
                <a:spcPts val="600"/>
              </a:spcBef>
              <a:buClr>
                <a:schemeClr val="dk2"/>
              </a:buClr>
              <a:buSzPct val="72999"/>
              <a:buFont typeface="Noto Symbol"/>
            </a:pPr>
            <a:r>
              <a:rPr b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Environmental constraint causing political and social unrest?</a:t>
            </a:r>
          </a:p>
          <a:p>
            <a:pPr lvl="1" marR="0" rtl="0" algn="l">
              <a:spcBef>
                <a:spcPts val="600"/>
              </a:spcBef>
              <a:buClr>
                <a:schemeClr val="dk2"/>
              </a:buClr>
              <a:buSzPct val="72999"/>
              <a:buFont typeface="Noto Symbol"/>
            </a:pPr>
            <a:r>
              <a:rPr b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Invasions?</a:t>
            </a:r>
          </a:p>
          <a:p>
            <a:pPr lvl="1" marR="0" rtl="0" algn="l">
              <a:spcBef>
                <a:spcPts val="600"/>
              </a:spcBef>
              <a:buClr>
                <a:schemeClr val="dk2"/>
              </a:buClr>
              <a:buSzPct val="72999"/>
              <a:buFont typeface="Noto Symbol"/>
            </a:pPr>
            <a:r>
              <a:rPr b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Malnutrition?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dk2"/>
              </a:buClr>
              <a:buSzPct val="72999"/>
              <a:buFont typeface="Noto Symbo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1701800"/>
            <a:ext cx="3967506" cy="39623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152400" y="320039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AF4"/>
              </a:buClr>
              <a:buSzPct val="25000"/>
              <a:buFont typeface="Trebuchet MS"/>
              <a:buNone/>
            </a:pPr>
            <a:r>
              <a:rPr b="1" i="0" lang="en-US" sz="3400" u="none" cap="none" strike="noStrike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CONSTRUCTIVE RESPONSE QUESTION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233450" y="320045"/>
            <a:ext cx="5410200" cy="2689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0" i="0" lang="en-US" sz="5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Who were the Maya and what did they do?</a:t>
            </a:r>
          </a:p>
        </p:txBody>
      </p:sp>
      <p:pic>
        <p:nvPicPr>
          <p:cNvPr descr="Learningtargets.jpg" id="269" name="Shape 2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348842">
            <a:off x="5651911" y="1792872"/>
            <a:ext cx="2166214" cy="221825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3333900" y="4340950"/>
            <a:ext cx="4598099" cy="2439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 txBox="1"/>
          <p:nvPr/>
        </p:nvSpPr>
        <p:spPr>
          <a:xfrm>
            <a:off x="3333900" y="4340950"/>
            <a:ext cx="4598099" cy="2439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Answer this question in your own words on the sheet connected to your notechart </a:t>
            </a:r>
          </a:p>
        </p:txBody>
      </p:sp>
      <p:sp>
        <p:nvSpPr>
          <p:cNvPr id="272" name="Shape 272"/>
          <p:cNvSpPr/>
          <p:nvPr/>
        </p:nvSpPr>
        <p:spPr>
          <a:xfrm>
            <a:off x="1018075" y="4765925"/>
            <a:ext cx="1431899" cy="10850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5-01-02 at 9.10.07 AM.png"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279400"/>
            <a:ext cx="6400799" cy="639783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04" name="Shape 104"/>
          <p:cNvSpPr/>
          <p:nvPr/>
        </p:nvSpPr>
        <p:spPr>
          <a:xfrm>
            <a:off x="838200" y="990600"/>
            <a:ext cx="6248399" cy="2032000"/>
          </a:xfrm>
          <a:prstGeom prst="rect">
            <a:avLst/>
          </a:prstGeom>
          <a:noFill/>
          <a:ln cap="flat" cmpd="sng" w="209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05" name="Shape 105"/>
          <p:cNvCxnSpPr/>
          <p:nvPr/>
        </p:nvCxnSpPr>
        <p:spPr>
          <a:xfrm>
            <a:off x="228600" y="1905000"/>
            <a:ext cx="533399" cy="2116"/>
          </a:xfrm>
          <a:prstGeom prst="straightConnector1">
            <a:avLst/>
          </a:prstGeom>
          <a:noFill/>
          <a:ln cap="flat" cmpd="sng" w="400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AF4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WHAT WILL WE LEARN?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0" i="0" lang="en-US" sz="3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Environment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0" i="0" lang="en-US" sz="3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Cities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0" i="0" lang="en-US" sz="3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Economy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0" i="0" lang="en-US" sz="3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Government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dk2"/>
              </a:buClr>
              <a:buSzPct val="73000"/>
              <a:buFont typeface="Noto Symbol"/>
              <a:buChar char="⦿"/>
            </a:pPr>
            <a:r>
              <a:rPr lang="en-US" sz="3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Religion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dk2"/>
              </a:buClr>
              <a:buSzPct val="73000"/>
              <a:buFont typeface="Noto Symbol"/>
              <a:buChar char="⦿"/>
            </a:pPr>
            <a:r>
              <a:rPr lang="en-US" sz="3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Achievement  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dk2"/>
              </a:buClr>
              <a:buSzPct val="73000"/>
              <a:buFont typeface="Noto Symbol"/>
              <a:buChar char="⦿"/>
            </a:pPr>
            <a:r>
              <a:rPr lang="en-US" sz="3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Decline  </a:t>
            </a: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t/>
            </a:r>
            <a:endParaRPr sz="3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t/>
            </a:r>
            <a:endParaRPr sz="3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4320" lvl="0" marL="274320" marR="0" rtl="0" algn="l">
              <a:spcBef>
                <a:spcPts val="600"/>
              </a:spcBef>
              <a:buClr>
                <a:schemeClr val="dk2"/>
              </a:buClr>
              <a:buSzPct val="72999"/>
              <a:buFont typeface="Noto Symbo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4320" lvl="0" marL="274320" marR="0" rtl="0" algn="l">
              <a:spcBef>
                <a:spcPts val="600"/>
              </a:spcBef>
              <a:buClr>
                <a:schemeClr val="dk2"/>
              </a:buClr>
              <a:buSzPct val="72999"/>
              <a:buFont typeface="Noto Symbo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4320" lvl="0" marL="274320" marR="0" rtl="0" algn="l">
              <a:spcBef>
                <a:spcPts val="600"/>
              </a:spcBef>
              <a:buClr>
                <a:schemeClr val="dk2"/>
              </a:buClr>
              <a:buSzPct val="72999"/>
              <a:buFont typeface="Noto Symbo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AF4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PEAK OF MAYAN CIVILIZATION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57200" y="1609416"/>
            <a:ext cx="35052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0" i="0" lang="en-US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Between 250-900 AD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1803400"/>
            <a:ext cx="3289299" cy="453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>
                <a:latin typeface="Trebuchet MS"/>
                <a:ea typeface="Trebuchet MS"/>
                <a:cs typeface="Trebuchet MS"/>
                <a:sym typeface="Trebuchet MS"/>
              </a:rPr>
              <a:t>Complete the </a:t>
            </a:r>
            <a:r>
              <a:rPr lang="en-US" sz="3000" u="sng">
                <a:latin typeface="Trebuchet MS"/>
                <a:ea typeface="Trebuchet MS"/>
                <a:cs typeface="Trebuchet MS"/>
                <a:sym typeface="Trebuchet MS"/>
              </a:rPr>
              <a:t>Geography Skillbuilder</a:t>
            </a:r>
            <a:r>
              <a:rPr lang="en-US" sz="3000">
                <a:latin typeface="Trebuchet MS"/>
                <a:ea typeface="Trebuchet MS"/>
                <a:cs typeface="Trebuchet MS"/>
                <a:sym typeface="Trebuchet MS"/>
              </a:rPr>
              <a:t> on page 447 on a separate sheet of paper that you attach to your notechart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1609416"/>
            <a:ext cx="7239000" cy="4846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3000">
                <a:latin typeface="Trebuchet MS"/>
                <a:ea typeface="Trebuchet MS"/>
                <a:cs typeface="Trebuchet MS"/>
                <a:sym typeface="Trebuchet MS"/>
              </a:rPr>
              <a:t>1.	Which civilization occupied the Yucatan Peninsula?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latin typeface="Trebuchet MS"/>
                <a:ea typeface="Trebuchet MS"/>
                <a:cs typeface="Trebuchet MS"/>
                <a:sym typeface="Trebuchet MS"/>
              </a:rPr>
              <a:t>2.	What other civilization areas were eventually incorporated into the Aztec area?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cd_awh2005_0618376798_p447_f1.jpg"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9237" y="114300"/>
            <a:ext cx="6105525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AF4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MESOAMERICA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00200"/>
            <a:ext cx="7315198" cy="491123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AF4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THE MAYAS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Environment</a:t>
            </a:r>
          </a:p>
          <a:p>
            <a:pPr indent="-229108" lvl="1" marL="521208" marR="0" rtl="0" algn="l">
              <a:spcBef>
                <a:spcPts val="500"/>
              </a:spcBef>
              <a:buClr>
                <a:schemeClr val="accent4"/>
              </a:buClr>
              <a:buSzPct val="80000"/>
              <a:buFont typeface="Noto Symbol"/>
              <a:buChar char="◼"/>
            </a:pPr>
            <a:r>
              <a:rPr b="0" i="0" lang="en-US" sz="32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</a:t>
            </a:r>
            <a:r>
              <a:rPr lang="en-US" sz="32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outhern</a:t>
            </a:r>
            <a:r>
              <a:rPr b="0" i="0" lang="en-US" sz="32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Mexico</a:t>
            </a:r>
          </a:p>
          <a:p>
            <a:pPr indent="-229108" lvl="1" marL="521208" marR="0" rtl="0" algn="l">
              <a:spcBef>
                <a:spcPts val="500"/>
              </a:spcBef>
              <a:buClr>
                <a:schemeClr val="accent4"/>
              </a:buClr>
              <a:buSzPct val="80000"/>
              <a:buFont typeface="Noto Symbol"/>
              <a:buChar char="◼"/>
            </a:pPr>
            <a:r>
              <a:rPr b="0" i="0" lang="en-US" sz="32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Yucatan Peninsula</a:t>
            </a:r>
          </a:p>
          <a:p>
            <a:pPr indent="-229108" lvl="1" marL="521208" marR="0" rtl="0" algn="l">
              <a:spcBef>
                <a:spcPts val="500"/>
              </a:spcBef>
              <a:buClr>
                <a:schemeClr val="accent4"/>
              </a:buClr>
              <a:buSzPct val="80000"/>
              <a:buFont typeface="Noto Symbol"/>
              <a:buChar char="◼"/>
            </a:pPr>
            <a:r>
              <a:rPr lang="en-US" sz="32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lowlands- steamy </a:t>
            </a:r>
            <a:r>
              <a:rPr b="0" i="0" lang="en-US" sz="32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jungles</a:t>
            </a:r>
          </a:p>
          <a:p>
            <a:pPr indent="-229108" lvl="1" marL="521208" marR="0" rtl="0" algn="l">
              <a:spcBef>
                <a:spcPts val="500"/>
              </a:spcBef>
              <a:buClr>
                <a:schemeClr val="accent4"/>
              </a:buClr>
              <a:buSzPct val="80000"/>
              <a:buFont typeface="Noto Symbol"/>
              <a:buChar char="◼"/>
            </a:pPr>
            <a:r>
              <a:rPr b="0" i="0" lang="en-US" sz="32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mountains/highlands-cool </a:t>
            </a:r>
          </a:p>
          <a:p>
            <a:pPr indent="-269748" lvl="1" marL="521208" marR="0" rtl="0" algn="l">
              <a:spcBef>
                <a:spcPts val="500"/>
              </a:spcBef>
              <a:buClr>
                <a:srgbClr val="6C6C6C"/>
              </a:buClr>
              <a:buSzPct val="100000"/>
              <a:buFont typeface="Trebuchet MS"/>
              <a:buChar char="◼"/>
            </a:pPr>
            <a:r>
              <a:rPr lang="en-US" sz="32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dry forests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1" y="381009"/>
            <a:ext cx="3292622" cy="2417096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2451" y="4409825"/>
            <a:ext cx="3546900" cy="2362200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