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9144000"/>
  <p:notesSz cx="6858000" cy="9144000"/>
  <p:embeddedFontLst>
    <p:embeddedFont>
      <p:font typeface="Questrial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font" Target="fonts/Questrial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road system-LONG huge empire, need MANY roads to connect all cities and parts of empire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advantages</a:t>
            </a:r>
            <a:r>
              <a:rPr lang="en-US"/>
              <a:t>: </a:t>
            </a:r>
            <a:r>
              <a:rPr lang="en-US"/>
              <a:t>accessibility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disadvantages: come back to bite them in the butt when the Spanish arrive </a:t>
            </a:r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orange= Inca Empire </a:t>
            </a:r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rot="-5400000">
            <a:off x="7554356" y="5254283"/>
            <a:ext cx="1892948" cy="1294227"/>
          </a:xfrm>
          <a:prstGeom prst="triangle">
            <a:avLst>
              <a:gd fmla="val 51323" name="adj"/>
            </a:avLst>
          </a:prstGeom>
          <a:gradFill>
            <a:gsLst>
              <a:gs pos="0">
                <a:srgbClr val="B3004C"/>
              </a:gs>
              <a:gs pos="60000">
                <a:srgbClr val="FF378C"/>
              </a:gs>
              <a:gs pos="100000">
                <a:srgbClr val="FFABCE"/>
              </a:gs>
            </a:gsLst>
            <a:lin ang="155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Shape 16"/>
          <p:cNvSpPr txBox="1"/>
          <p:nvPr>
            <p:ph type="ctrTitle"/>
          </p:nvPr>
        </p:nvSpPr>
        <p:spPr>
          <a:xfrm>
            <a:off x="540543" y="776293"/>
            <a:ext cx="8062911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031" lvl="0" marL="484632" marR="0" rtl="0" algn="r">
              <a:spcBef>
                <a:spcPts val="0"/>
              </a:spcBef>
              <a:buClr>
                <a:srgbClr val="FE91BF"/>
              </a:buClr>
              <a:buFont typeface="Questria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40543" y="2250280"/>
            <a:ext cx="8062911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36576" rtl="0" algn="r">
              <a:spcBef>
                <a:spcPts val="0"/>
              </a:spcBef>
              <a:buClr>
                <a:schemeClr val="accent1"/>
              </a:buClr>
              <a:buFont typeface="Noto Symbol"/>
              <a:buNone/>
              <a:defRPr/>
            </a:lvl1pPr>
            <a:lvl2pPr indent="0" lvl="1" marL="457200" marR="0" rtl="0" algn="ctr">
              <a:spcBef>
                <a:spcPts val="520"/>
              </a:spcBef>
              <a:buClr>
                <a:schemeClr val="accent1"/>
              </a:buClr>
              <a:buFont typeface="Verdana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/>
            </a:lvl4pPr>
            <a:lvl5pPr indent="0" lvl="4" marL="1828800" marR="0" rtl="0" algn="ctr">
              <a:spcBef>
                <a:spcPts val="380"/>
              </a:spcBef>
              <a:buClr>
                <a:srgbClr val="FFA2C9"/>
              </a:buClr>
              <a:buFont typeface="Noto Symbol"/>
              <a:buNone/>
              <a:defRPr/>
            </a:lvl5pPr>
            <a:lvl6pPr indent="0" lvl="5" marL="2286000" marR="0" rtl="0" algn="ctr">
              <a:spcBef>
                <a:spcPts val="360"/>
              </a:spcBef>
              <a:buClr>
                <a:srgbClr val="FFA2C9"/>
              </a:buClr>
              <a:buFont typeface="Noto Symbol"/>
              <a:buNone/>
              <a:defRPr/>
            </a:lvl6pPr>
            <a:lvl7pPr indent="0" lvl="6" marL="2743200" marR="0" rtl="0" algn="ctr">
              <a:spcBef>
                <a:spcPts val="320"/>
              </a:spcBef>
              <a:buClr>
                <a:srgbClr val="FFA2C9"/>
              </a:buClr>
              <a:buFont typeface="Noto Symbol"/>
              <a:buNone/>
              <a:defRPr/>
            </a:lvl7pPr>
            <a:lvl8pPr indent="0" lvl="7" marL="3200400" marR="0" rtl="0" algn="ctr">
              <a:spcBef>
                <a:spcPts val="320"/>
              </a:spcBef>
              <a:buClr>
                <a:srgbClr val="FFA2C9"/>
              </a:buClr>
              <a:buFont typeface="Noto Symbol"/>
              <a:buNone/>
              <a:defRPr/>
            </a:lvl8pPr>
            <a:lvl9pPr indent="0" lvl="8" marL="3657600" marR="0" rtl="0" algn="ctr">
              <a:spcBef>
                <a:spcPts val="320"/>
              </a:spcBef>
              <a:buClr>
                <a:srgbClr val="FFA2C9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1371600" y="6012655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1371600" y="5650703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392246" y="5752307"/>
            <a:ext cx="502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67492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marL="484632" rtl="0" algn="l">
              <a:spcBef>
                <a:spcPts val="0"/>
              </a:spcBef>
              <a:buClr>
                <a:srgbClr val="FE91BF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2285999" y="54007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2155" lvl="0" marL="448056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⦿"/>
              <a:defRPr/>
            </a:lvl1pPr>
            <a:lvl2pPr indent="-132715" lvl="1" marL="822960" rtl="0" algn="l">
              <a:spcBef>
                <a:spcPts val="520"/>
              </a:spcBef>
              <a:buClr>
                <a:schemeClr val="accent1"/>
              </a:buClr>
              <a:buFont typeface="Verdana"/>
              <a:buChar char="›"/>
              <a:defRPr/>
            </a:lvl2pPr>
            <a:lvl3pPr indent="-77724" lvl="2" marL="1106424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⚫"/>
              <a:defRPr/>
            </a:lvl3pPr>
            <a:lvl4pPr indent="-88900" lvl="3" marL="137160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⚫"/>
              <a:defRPr/>
            </a:lvl4pPr>
            <a:lvl5pPr indent="-95250" lvl="4" marL="1600200" rtl="0" algn="l">
              <a:spcBef>
                <a:spcPts val="380"/>
              </a:spcBef>
              <a:buClr>
                <a:srgbClr val="FFA2C9"/>
              </a:buClr>
              <a:buFont typeface="Noto Symbol"/>
              <a:buChar char="⚫"/>
              <a:defRPr/>
            </a:lvl5pPr>
            <a:lvl6pPr indent="-101600" lvl="5" marL="1828800" rtl="0" algn="l">
              <a:spcBef>
                <a:spcPts val="360"/>
              </a:spcBef>
              <a:buClr>
                <a:srgbClr val="FFA2C9"/>
              </a:buClr>
              <a:buFont typeface="Noto Symbol"/>
              <a:buChar char="⚫"/>
              <a:defRPr/>
            </a:lvl6pPr>
            <a:lvl7pPr indent="-116332" lvl="6" marL="2084832" rtl="0" algn="l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/>
            </a:lvl7pPr>
            <a:lvl8pPr indent="-88900" lvl="7" marL="2286000" rtl="0" algn="l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/>
            </a:lvl8pPr>
            <a:lvl9pPr indent="-88900" lvl="8" marL="2514600" rtl="0" algn="l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457200" y="6481894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 rot="5400000">
            <a:off x="4991100" y="2171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marL="484632" rtl="0" algn="l">
              <a:spcBef>
                <a:spcPts val="0"/>
              </a:spcBef>
              <a:buClr>
                <a:srgbClr val="FE91BF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 rot="5400000">
            <a:off x="838200" y="0"/>
            <a:ext cx="5486399" cy="624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2155" lvl="0" marL="448056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⦿"/>
              <a:defRPr/>
            </a:lvl1pPr>
            <a:lvl2pPr indent="-132715" lvl="1" marL="822960" rtl="0" algn="l">
              <a:spcBef>
                <a:spcPts val="520"/>
              </a:spcBef>
              <a:buClr>
                <a:schemeClr val="accent1"/>
              </a:buClr>
              <a:buFont typeface="Verdana"/>
              <a:buChar char="›"/>
              <a:defRPr/>
            </a:lvl2pPr>
            <a:lvl3pPr indent="-77724" lvl="2" marL="1106424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⚫"/>
              <a:defRPr/>
            </a:lvl3pPr>
            <a:lvl4pPr indent="-88900" lvl="3" marL="137160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⚫"/>
              <a:defRPr/>
            </a:lvl4pPr>
            <a:lvl5pPr indent="-95250" lvl="4" marL="1600200" rtl="0" algn="l">
              <a:spcBef>
                <a:spcPts val="380"/>
              </a:spcBef>
              <a:buClr>
                <a:srgbClr val="FFA2C9"/>
              </a:buClr>
              <a:buFont typeface="Noto Symbol"/>
              <a:buChar char="⚫"/>
              <a:defRPr/>
            </a:lvl5pPr>
            <a:lvl6pPr indent="-101600" lvl="5" marL="1828800" rtl="0" algn="l">
              <a:spcBef>
                <a:spcPts val="360"/>
              </a:spcBef>
              <a:buClr>
                <a:srgbClr val="FFA2C9"/>
              </a:buClr>
              <a:buFont typeface="Noto Symbol"/>
              <a:buChar char="⚫"/>
              <a:defRPr/>
            </a:lvl6pPr>
            <a:lvl7pPr indent="-116332" lvl="6" marL="2084832" rtl="0" algn="l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/>
            </a:lvl7pPr>
            <a:lvl8pPr indent="-88900" lvl="7" marL="2286000" rtl="0" algn="l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/>
            </a:lvl8pPr>
            <a:lvl9pPr indent="-88900" lvl="8" marL="2514600" rtl="0" algn="l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457200" y="6481894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67492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marL="484632" rtl="0" algn="l">
              <a:spcBef>
                <a:spcPts val="0"/>
              </a:spcBef>
              <a:buClr>
                <a:srgbClr val="FE91BF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2155" lvl="0" marL="448056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⦿"/>
              <a:defRPr/>
            </a:lvl1pPr>
            <a:lvl2pPr indent="-132715" lvl="1" marL="822960" rtl="0" algn="l">
              <a:spcBef>
                <a:spcPts val="520"/>
              </a:spcBef>
              <a:buClr>
                <a:schemeClr val="accent1"/>
              </a:buClr>
              <a:buFont typeface="Verdana"/>
              <a:buChar char="›"/>
              <a:defRPr/>
            </a:lvl2pPr>
            <a:lvl3pPr indent="-77724" lvl="2" marL="1106424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⚫"/>
              <a:defRPr/>
            </a:lvl3pPr>
            <a:lvl4pPr indent="-88900" lvl="3" marL="137160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⚫"/>
              <a:defRPr/>
            </a:lvl4pPr>
            <a:lvl5pPr indent="-95250" lvl="4" marL="1600200" rtl="0" algn="l">
              <a:spcBef>
                <a:spcPts val="380"/>
              </a:spcBef>
              <a:buClr>
                <a:srgbClr val="FFA2C9"/>
              </a:buClr>
              <a:buFont typeface="Noto Symbol"/>
              <a:buChar char="⚫"/>
              <a:defRPr/>
            </a:lvl5pPr>
            <a:lvl6pPr indent="-101600" lvl="5" marL="1828800" rtl="0" algn="l">
              <a:spcBef>
                <a:spcPts val="360"/>
              </a:spcBef>
              <a:buClr>
                <a:srgbClr val="FFA2C9"/>
              </a:buClr>
              <a:buFont typeface="Noto Symbol"/>
              <a:buChar char="⚫"/>
              <a:defRPr/>
            </a:lvl6pPr>
            <a:lvl7pPr indent="-116332" lvl="6" marL="2084832" rtl="0" algn="l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/>
            </a:lvl7pPr>
            <a:lvl8pPr indent="-88900" lvl="7" marL="2286000" rtl="0" algn="l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/>
            </a:lvl8pPr>
            <a:lvl9pPr indent="-88900" lvl="8" marL="2514600" rtl="0" algn="l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791455" y="6480048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57200" y="6480973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457200" y="6481894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7033" y="7036"/>
            <a:ext cx="9129931" cy="6836899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" name="Shape 33"/>
          <p:cNvSpPr/>
          <p:nvPr/>
        </p:nvSpPr>
        <p:spPr>
          <a:xfrm flipH="1" rot="-5400000">
            <a:off x="7554356" y="309489"/>
            <a:ext cx="1892948" cy="1294227"/>
          </a:xfrm>
          <a:prstGeom prst="triangle">
            <a:avLst>
              <a:gd fmla="val 51323" name="adj"/>
            </a:avLst>
          </a:prstGeom>
          <a:gradFill>
            <a:gsLst>
              <a:gs pos="0">
                <a:srgbClr val="B3004C"/>
              </a:gs>
              <a:gs pos="60000">
                <a:srgbClr val="FF378C"/>
              </a:gs>
              <a:gs pos="100000">
                <a:srgbClr val="FFABCE"/>
              </a:gs>
            </a:gsLst>
            <a:lin ang="155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6955632" y="6477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2619375" y="6480973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51056" y="809629"/>
            <a:ext cx="502920" cy="3008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cxnSp>
        <p:nvCxnSpPr>
          <p:cNvPr id="37" name="Shape 37"/>
          <p:cNvCxnSpPr/>
          <p:nvPr/>
        </p:nvCxnSpPr>
        <p:spPr>
          <a:xfrm rot="10800000">
            <a:off x="6468796" y="9381"/>
            <a:ext cx="2672860" cy="1900210"/>
          </a:xfrm>
          <a:prstGeom prst="straightConnector1">
            <a:avLst/>
          </a:prstGeom>
          <a:noFill/>
          <a:ln cap="rnd" cmpd="sng" w="9525">
            <a:solidFill>
              <a:srgbClr val="D6D6D6">
                <a:alpha val="44705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" name="Shape 38"/>
          <p:cNvCxnSpPr/>
          <p:nvPr/>
        </p:nvCxnSpPr>
        <p:spPr>
          <a:xfrm flipH="1" rot="10800000">
            <a:off x="0" y="7035"/>
            <a:ext cx="9136965" cy="6843933"/>
          </a:xfrm>
          <a:prstGeom prst="straightConnector1">
            <a:avLst/>
          </a:prstGeom>
          <a:noFill/>
          <a:ln cap="rnd" cmpd="sng" w="9525">
            <a:solidFill>
              <a:srgbClr val="D1D1D1">
                <a:alpha val="3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marL="0" rtl="0" algn="l">
              <a:spcBef>
                <a:spcPts val="0"/>
              </a:spcBef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064" lvl="0" marL="54864" rtl="0" algn="l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lvl="2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lvl="3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lvl="4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67492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mar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722436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648200" y="1722436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457200" y="6480969"/>
            <a:ext cx="4260056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A6A6A6"/>
            </a:gs>
          </a:gsLst>
          <a:lin ang="5400000" scaled="0"/>
        </a:gra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 rot="-5400000">
            <a:off x="-2295358" y="2834287"/>
            <a:ext cx="6153912" cy="10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marL="0" rtl="0" algn="ctr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 rot="-5400000">
            <a:off x="146758" y="1508980"/>
            <a:ext cx="3017519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buFont typeface="Questrial"/>
              <a:buNone/>
              <a:defRPr/>
            </a:lvl2pPr>
            <a:lvl3pPr lvl="2" rtl="0">
              <a:spcBef>
                <a:spcPts val="0"/>
              </a:spcBef>
              <a:buFont typeface="Questrial"/>
              <a:buNone/>
              <a:defRPr/>
            </a:lvl3pPr>
            <a:lvl4pPr lvl="3" rtl="0">
              <a:spcBef>
                <a:spcPts val="0"/>
              </a:spcBef>
              <a:buFont typeface="Questrial"/>
              <a:buNone/>
              <a:defRPr/>
            </a:lvl4pPr>
            <a:lvl5pPr lvl="4" rtl="0">
              <a:spcBef>
                <a:spcPts val="0"/>
              </a:spcBef>
              <a:buFont typeface="Questrial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 rot="-5400000">
            <a:off x="146758" y="4645372"/>
            <a:ext cx="3017519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buFont typeface="Questrial"/>
              <a:buNone/>
              <a:defRPr/>
            </a:lvl2pPr>
            <a:lvl3pPr lvl="2" rtl="0">
              <a:spcBef>
                <a:spcPts val="0"/>
              </a:spcBef>
              <a:buFont typeface="Questrial"/>
              <a:buNone/>
              <a:defRPr/>
            </a:lvl3pPr>
            <a:lvl4pPr lvl="3" rtl="0">
              <a:spcBef>
                <a:spcPts val="0"/>
              </a:spcBef>
              <a:buFont typeface="Questrial"/>
              <a:buNone/>
              <a:defRPr/>
            </a:lvl4pPr>
            <a:lvl5pPr lvl="4" rtl="0">
              <a:spcBef>
                <a:spcPts val="0"/>
              </a:spcBef>
              <a:buFont typeface="Questrial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3" type="body"/>
          </p:nvPr>
        </p:nvSpPr>
        <p:spPr>
          <a:xfrm>
            <a:off x="2022230" y="290732"/>
            <a:ext cx="6858000" cy="3017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 algn="l">
              <a:spcBef>
                <a:spcPts val="0"/>
              </a:spcBef>
              <a:defRPr/>
            </a:lvl2pPr>
            <a:lvl3pPr lvl="2" rtl="0" algn="l">
              <a:spcBef>
                <a:spcPts val="0"/>
              </a:spcBef>
              <a:defRPr/>
            </a:lvl3pPr>
            <a:lvl4pPr lvl="3" rtl="0" algn="l">
              <a:spcBef>
                <a:spcPts val="0"/>
              </a:spcBef>
              <a:defRPr/>
            </a:lvl4pPr>
            <a:lvl5pPr lvl="4" rtl="0" algn="l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4" type="body"/>
          </p:nvPr>
        </p:nvSpPr>
        <p:spPr>
          <a:xfrm>
            <a:off x="2022230" y="3427123"/>
            <a:ext cx="6858000" cy="3017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4791455" y="6480969"/>
            <a:ext cx="2130551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57200" y="6480969"/>
            <a:ext cx="4261103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7589520" y="6483096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67492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457200" y="6481894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A6A6A6"/>
            </a:gs>
          </a:gsLst>
          <a:lin ang="5400000" scaled="0"/>
        </a:gra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 rot="-5400000">
            <a:off x="-2295143" y="2882264"/>
            <a:ext cx="59435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marL="0" marR="18288" rtl="0" algn="r">
              <a:spcBef>
                <a:spcPts val="0"/>
              </a:spcBef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135855" y="367663"/>
            <a:ext cx="2438399" cy="594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Questrial"/>
              <a:buNone/>
              <a:defRPr/>
            </a:lvl1pPr>
            <a:lvl2pPr lvl="1" rtl="0">
              <a:spcBef>
                <a:spcPts val="0"/>
              </a:spcBef>
              <a:buFont typeface="Questrial"/>
              <a:buNone/>
              <a:defRPr/>
            </a:lvl2pPr>
            <a:lvl3pPr lvl="2" rtl="0">
              <a:spcBef>
                <a:spcPts val="0"/>
              </a:spcBef>
              <a:buFont typeface="Questrial"/>
              <a:buNone/>
              <a:defRPr/>
            </a:lvl3pPr>
            <a:lvl4pPr lvl="3" rtl="0">
              <a:spcBef>
                <a:spcPts val="0"/>
              </a:spcBef>
              <a:buFont typeface="Questrial"/>
              <a:buNone/>
              <a:defRPr/>
            </a:lvl4pPr>
            <a:lvl5pPr lvl="4" rtl="0">
              <a:spcBef>
                <a:spcPts val="0"/>
              </a:spcBef>
              <a:buFont typeface="Questrial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3651250" y="320039"/>
            <a:ext cx="5276087" cy="598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6278976" y="6556247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1135855" y="6556247"/>
            <a:ext cx="51431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10575" y="6556247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bg>
      <p:bgPr>
        <a:gradFill>
          <a:gsLst>
            <a:gs pos="0">
              <a:schemeClr val="dk1"/>
            </a:gs>
            <a:gs pos="60000">
              <a:schemeClr val="dk1"/>
            </a:gs>
            <a:gs pos="100000">
              <a:srgbClr val="6C6C6C"/>
            </a:gs>
          </a:gsLst>
          <a:lin ang="5400000" scaled="0"/>
        </a:gra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 rot="-5400000">
            <a:off x="-2523743" y="2894096"/>
            <a:ext cx="64007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marL="0" rtl="0" algn="l">
              <a:spcBef>
                <a:spcPts val="0"/>
              </a:spcBef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1138237" y="373966"/>
            <a:ext cx="7333487" cy="5486399"/>
          </a:xfrm>
          <a:prstGeom prst="rect">
            <a:avLst/>
          </a:prstGeom>
          <a:solidFill>
            <a:srgbClr val="4A4A4A"/>
          </a:solidFill>
          <a:ln>
            <a:noFill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1143000" y="5867400"/>
            <a:ext cx="7333487" cy="685799"/>
          </a:xfrm>
          <a:prstGeom prst="rect">
            <a:avLst/>
          </a:prstGeom>
          <a:solidFill>
            <a:schemeClr val="accent1">
              <a:alpha val="14901"/>
            </a:schemeClr>
          </a:solidFill>
          <a:ln cap="flat" cmpd="sng" w="9525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108192" y="6556247"/>
            <a:ext cx="21031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1170432" y="6557168"/>
            <a:ext cx="4948071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217192" y="6556247"/>
            <a:ext cx="365759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494949"/>
            </a:gs>
            <a:gs pos="60000">
              <a:srgbClr val="626262"/>
            </a:gs>
            <a:gs pos="100000">
              <a:srgbClr val="A6A6A6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7033" y="14069"/>
            <a:ext cx="9129931" cy="6836899"/>
          </a:xfrm>
          <a:prstGeom prst="rtTriangle">
            <a:avLst/>
          </a:prstGeom>
          <a:gradFill>
            <a:gsLst>
              <a:gs pos="0">
                <a:srgbClr val="D2D2D2">
                  <a:alpha val="9803"/>
                </a:srgbClr>
              </a:gs>
              <a:gs pos="70000">
                <a:srgbClr val="D2D2D2">
                  <a:alpha val="7843"/>
                </a:srgbClr>
              </a:gs>
              <a:gs pos="100000">
                <a:srgbClr val="D2D2D2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7" name="Shape 7"/>
          <p:cNvCxnSpPr/>
          <p:nvPr/>
        </p:nvCxnSpPr>
        <p:spPr>
          <a:xfrm>
            <a:off x="0" y="7036"/>
            <a:ext cx="9136965" cy="6843933"/>
          </a:xfrm>
          <a:prstGeom prst="straightConnector1">
            <a:avLst/>
          </a:prstGeom>
          <a:noFill/>
          <a:ln cap="rnd" cmpd="sng" w="9525">
            <a:solidFill>
              <a:srgbClr val="D1D1D1">
                <a:alpha val="3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" name="Shape 8"/>
          <p:cNvCxnSpPr/>
          <p:nvPr/>
        </p:nvCxnSpPr>
        <p:spPr>
          <a:xfrm flipH="1">
            <a:off x="6468796" y="4948408"/>
            <a:ext cx="2672860" cy="1900210"/>
          </a:xfrm>
          <a:prstGeom prst="straightConnector1">
            <a:avLst/>
          </a:prstGeom>
          <a:noFill/>
          <a:ln cap="rnd" cmpd="sng" w="9525">
            <a:solidFill>
              <a:srgbClr val="D6D6D6">
                <a:alpha val="44705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" name="Shape 9"/>
          <p:cNvSpPr txBox="1"/>
          <p:nvPr>
            <p:ph type="title"/>
          </p:nvPr>
        </p:nvSpPr>
        <p:spPr>
          <a:xfrm>
            <a:off x="457200" y="267492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031" lvl="0" marL="484632" marR="0" rtl="0" algn="l">
              <a:spcBef>
                <a:spcPts val="0"/>
              </a:spcBef>
              <a:buClr>
                <a:srgbClr val="FE91BF"/>
              </a:buClr>
              <a:buFont typeface="Questria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2155" lvl="0" marL="448056" marR="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⦿"/>
              <a:defRPr/>
            </a:lvl1pPr>
            <a:lvl2pPr indent="-132715" lvl="1" marL="822960" marR="0" rtl="0" algn="l">
              <a:spcBef>
                <a:spcPts val="520"/>
              </a:spcBef>
              <a:buClr>
                <a:schemeClr val="accent1"/>
              </a:buClr>
              <a:buFont typeface="Verdana"/>
              <a:buChar char="›"/>
              <a:defRPr/>
            </a:lvl2pPr>
            <a:lvl3pPr indent="-77724" lvl="2" marL="1106424" marR="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⚫"/>
              <a:defRPr/>
            </a:lvl3pPr>
            <a:lvl4pPr indent="-88900" lvl="3" marL="1371600" marR="0" rtl="0" algn="l">
              <a:spcBef>
                <a:spcPts val="400"/>
              </a:spcBef>
              <a:buClr>
                <a:schemeClr val="accent1"/>
              </a:buClr>
              <a:buFont typeface="Noto Symbol"/>
              <a:buChar char="⚫"/>
              <a:defRPr/>
            </a:lvl4pPr>
            <a:lvl5pPr indent="-95250" lvl="4" marL="1600200" marR="0" rtl="0" algn="l">
              <a:spcBef>
                <a:spcPts val="380"/>
              </a:spcBef>
              <a:buClr>
                <a:srgbClr val="FFA2C9"/>
              </a:buClr>
              <a:buFont typeface="Noto Symbol"/>
              <a:buChar char="⚫"/>
              <a:defRPr/>
            </a:lvl5pPr>
            <a:lvl6pPr indent="-101600" lvl="5" marL="1828800" marR="0" rtl="0" algn="l">
              <a:spcBef>
                <a:spcPts val="360"/>
              </a:spcBef>
              <a:buClr>
                <a:srgbClr val="FFA2C9"/>
              </a:buClr>
              <a:buFont typeface="Noto Symbol"/>
              <a:buChar char="⚫"/>
              <a:defRPr/>
            </a:lvl6pPr>
            <a:lvl7pPr indent="-116332" lvl="6" marL="2084832" marR="0" rtl="0" algn="l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/>
            </a:lvl7pPr>
            <a:lvl8pPr indent="-88900" lvl="7" marL="2286000" marR="0" rtl="0" algn="l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/>
            </a:lvl8pPr>
            <a:lvl9pPr indent="-88900" lvl="8" marL="2514600" marR="0" rtl="0" algn="l">
              <a:spcBef>
                <a:spcPts val="320"/>
              </a:spcBef>
              <a:buClr>
                <a:srgbClr val="FFA2C9"/>
              </a:buClr>
              <a:buFont typeface="Noto Symbol"/>
              <a:buChar char="⚫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4791455" y="6480969"/>
            <a:ext cx="2133599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457200" y="6481894"/>
            <a:ext cx="4260056" cy="3008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png"/><Relationship Id="rId4" Type="http://schemas.openxmlformats.org/officeDocument/2006/relationships/image" Target="../media/image09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youtube.com/v/s_xK1wfixHY" TargetMode="External"/><Relationship Id="rId4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youtube.com/v/3F7G0VeqAeY" TargetMode="External"/><Relationship Id="rId4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ctrTitle"/>
          </p:nvPr>
        </p:nvSpPr>
        <p:spPr>
          <a:xfrm>
            <a:off x="540543" y="776293"/>
            <a:ext cx="8062911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-2031" lvl="0" marL="484632" marR="0" rtl="0" algn="r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b="1" i="0" lang="en-US" sz="4400" u="none" cap="none" strike="noStrike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Mesoamerica</a:t>
            </a:r>
          </a:p>
        </p:txBody>
      </p:sp>
      <p:sp>
        <p:nvSpPr>
          <p:cNvPr id="93" name="Shape 93"/>
          <p:cNvSpPr txBox="1"/>
          <p:nvPr>
            <p:ph idx="1" type="subTitle"/>
          </p:nvPr>
        </p:nvSpPr>
        <p:spPr>
          <a:xfrm>
            <a:off x="540543" y="2250280"/>
            <a:ext cx="8062911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36576" rtl="0" algn="r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Incas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8" y="1143000"/>
            <a:ext cx="4266015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2757925" y="156625"/>
            <a:ext cx="6270599" cy="1398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marL="484632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3000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Complete Geography Skillbuilder on page 461 on the sheet connected to your notechart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1722436"/>
            <a:ext cx="40385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2" type="body"/>
          </p:nvPr>
        </p:nvSpPr>
        <p:spPr>
          <a:xfrm>
            <a:off x="4670600" y="1940336"/>
            <a:ext cx="40385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1.	</a:t>
            </a:r>
            <a:r>
              <a:rPr lang="en-US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lands of which earlier South American cultures were included in the Incan Empire?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2.		Look at the shape and terrain of the Incan Empire?  What problems related to geography might occur in controlling the land?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5" y="89500"/>
            <a:ext cx="2977974" cy="667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67492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031" lvl="0" marL="484632" marR="0" rtl="0" algn="l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Cuzco</a:t>
            </a:r>
          </a:p>
        </p:txBody>
      </p:sp>
      <p:pic>
        <p:nvPicPr>
          <p:cNvPr id="159" name="Shape 15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048001"/>
            <a:ext cx="5410200" cy="3573404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EAEAEA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7" y="304800"/>
            <a:ext cx="4141656" cy="2438399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92929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1200" y="3048000"/>
            <a:ext cx="3124199" cy="3570515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EAEAEA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031" lvl="0" marL="484632" marR="0" rtl="0" algn="l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Machu Picchu</a:t>
            </a:r>
          </a:p>
        </p:txBody>
      </p:sp>
      <p:pic>
        <p:nvPicPr>
          <p:cNvPr id="167" name="Shape 1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914404"/>
            <a:ext cx="7696199" cy="577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57200" y="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031" lvl="0" marL="484632" marR="0" rtl="0" algn="l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Machu Picchu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914400"/>
            <a:ext cx="834390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67492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031" lvl="0" marL="484632" marR="0" rtl="0" algn="l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The Incas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57200" y="1882808"/>
            <a:ext cx="85343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556" lvl="0" marL="448056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b="0" i="0" lang="en-US" sz="3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Economy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Run by the gov</a:t>
            </a:r>
            <a:r>
              <a:rPr lang="en-US" sz="2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ernment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Ayllu, or extended family group:</a:t>
            </a:r>
          </a:p>
          <a:p>
            <a:pPr indent="-230124" lvl="2" marL="1106424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ymbol"/>
              <a:buChar char="⚫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Organized into groups of 10, 100, 1000, &amp; 10,000</a:t>
            </a:r>
          </a:p>
          <a:p>
            <a:pPr indent="-230124" lvl="2" marL="1106424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ymbol"/>
              <a:buChar char="⚫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Built irrigation canals</a:t>
            </a:r>
          </a:p>
          <a:p>
            <a:pPr indent="-230124" lvl="2" marL="1106424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ymbol"/>
              <a:buChar char="⚫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Terrace farming</a:t>
            </a:r>
          </a:p>
          <a:p>
            <a:pPr indent="-230124" lvl="2" marL="1106424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ymbol"/>
              <a:buChar char="⚫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Stored/distributed food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304800"/>
            <a:ext cx="2224215" cy="2743199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267492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031" lvl="0" marL="484632" marR="0" rtl="0" algn="l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The Incas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556" lvl="0" marL="448056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b="0" i="0" lang="en-US" sz="3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Gov</a:t>
            </a:r>
            <a:r>
              <a:rPr lang="en-US"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ernmen</a:t>
            </a:r>
            <a:r>
              <a:rPr b="0" i="0" lang="en-US" sz="3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lang="en-US" sz="2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Belief that Incan ruler was descended from sun god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Total control over economic &amp; social life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Divided territory into smaller, manageable units (ayllu)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Built cities &amp; schools in conquered areas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267492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031" lvl="0" marL="484632" marR="0" rtl="0" algn="l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The Incas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556" lvl="0" marL="448056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b="0" i="0" lang="en-US" sz="3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Religion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Few key nature spirits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Creator God: Viracocha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Sun God: Inti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Unmarried young men &amp; women sometimes used for lifetime of religious service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457202"/>
            <a:ext cx="3733800" cy="225194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267492"/>
            <a:ext cx="8229600" cy="1398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0" lvl="0" marL="482600" algn="ctr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lang="en-US" sz="3600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Incan Mummies:  Complete Connect to Today question 1 on pg 465 on the sheet connected to your notechart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722436"/>
            <a:ext cx="40385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>
            <p:ph idx="2" type="body"/>
          </p:nvPr>
        </p:nvSpPr>
        <p:spPr>
          <a:xfrm>
            <a:off x="4648200" y="1812400"/>
            <a:ext cx="4038599" cy="443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spcBef>
                <a:spcPts val="0"/>
              </a:spcBef>
              <a:buNone/>
            </a:pPr>
            <a:r>
              <a:rPr lang="en-US" sz="2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1.	What do Incan mummification practices suggest about Incan culture?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82" y="1863054"/>
            <a:ext cx="2484917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57200" y="267492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031" lvl="0" marL="484632" marR="0" rtl="0" algn="l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The Incas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556" lvl="0" marL="448056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Achievements 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Quechua: official spoken language to unite other people Inca conquered 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No written language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Quipu were used for gov</a:t>
            </a:r>
            <a:r>
              <a:rPr lang="en-US" sz="2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ernmen</a:t>
            </a: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 record keeping</a:t>
            </a: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2350" y="4224805"/>
            <a:ext cx="2495399" cy="22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1775" y="4239613"/>
            <a:ext cx="2127300" cy="22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267492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031" lvl="0" marL="484632" marR="0" rtl="0" algn="l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The Incas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556" lvl="0" marL="448056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b="0" i="0" lang="en-US" sz="3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Achievements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No iron tools or the wheel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Road system was 14,000 miles long- why?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Runners were used like a postal system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4038600"/>
            <a:ext cx="2557549" cy="236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4038600"/>
            <a:ext cx="3048000" cy="23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152400" y="320039"/>
            <a:ext cx="8763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031" lvl="0" marL="484632" marR="0" rtl="0" algn="l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b="0" i="0" lang="en-US" sz="3800" u="none" cap="none" strike="noStrike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Constructive Response Question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609416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556" lvl="0" marL="448056" marR="0" rtl="0" algn="l">
              <a:spcBef>
                <a:spcPts val="0"/>
              </a:spcBef>
              <a:buClr>
                <a:schemeClr val="accent1"/>
              </a:buClr>
              <a:buSzPct val="79999"/>
              <a:buFont typeface="Noto Symbol"/>
              <a:buChar char="⦿"/>
            </a:pPr>
            <a:r>
              <a:rPr b="0" i="0" lang="en-US" sz="5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Who were the Incas and what did they do?</a:t>
            </a:r>
          </a:p>
        </p:txBody>
      </p:sp>
      <p:pic>
        <p:nvPicPr>
          <p:cNvPr descr="Learningtargets.jpg"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348973">
            <a:off x="6002525" y="3951588"/>
            <a:ext cx="2423255" cy="245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57200" y="110867"/>
            <a:ext cx="8229600" cy="13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031" lvl="0" marL="484632" marR="0" rtl="0" algn="l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Fall of the Incas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211075" y="1722436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556" lvl="0" marL="448056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Civil war between brothers weakened empire</a:t>
            </a:r>
          </a:p>
          <a:p>
            <a:pPr indent="-384556" lvl="0" marL="448056" marR="0" rtl="0" algn="l">
              <a:lnSpc>
                <a:spcPct val="90000"/>
              </a:lnSpc>
              <a:spcBef>
                <a:spcPts val="56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War left Incan empire vulnerable to Spanish conquest</a:t>
            </a: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9673" y="1426025"/>
            <a:ext cx="4636800" cy="52833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25" name="Shape 225"/>
          <p:cNvSpPr txBox="1"/>
          <p:nvPr>
            <p:ph idx="2" type="body"/>
          </p:nvPr>
        </p:nvSpPr>
        <p:spPr>
          <a:xfrm>
            <a:off x="4648200" y="1722436"/>
            <a:ext cx="40385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2629100" y="5291725"/>
            <a:ext cx="1476900" cy="3467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378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x="391575" y="5023225"/>
            <a:ext cx="25842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>
                <a:latin typeface="Questrial"/>
                <a:ea typeface="Questrial"/>
                <a:cs typeface="Questrial"/>
                <a:sym typeface="Questrial"/>
              </a:rPr>
              <a:t>Death of Atahualpa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57200" y="267492"/>
            <a:ext cx="8229600" cy="1398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Visit http://www.education-portal.com for thousands more videos like this one.  You&amp;#39;ll get full ..." id="234" name="Shape 234" title="The Inca Civilization and Pizarro - YouTube">
            <a:hlinkClick r:id="rId3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152400" y="320039"/>
            <a:ext cx="8763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031" lvl="0" marL="484632" marR="0" rtl="0" algn="l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b="0" i="0" lang="en-US" sz="3800" u="none" cap="none" strike="noStrike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Constructive Response Question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572750" y="1217841"/>
            <a:ext cx="8229600" cy="48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556" lvl="0" marL="448056" marR="0" rtl="0" algn="l">
              <a:spcBef>
                <a:spcPts val="0"/>
              </a:spcBef>
              <a:buClr>
                <a:schemeClr val="accent1"/>
              </a:buClr>
              <a:buSzPct val="79999"/>
              <a:buFont typeface="Noto Symbol"/>
              <a:buChar char="⦿"/>
            </a:pPr>
            <a:r>
              <a:rPr b="0" i="0" lang="en-US" sz="5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Who were the Incas and what did they do?</a:t>
            </a:r>
          </a:p>
        </p:txBody>
      </p:sp>
      <p:pic>
        <p:nvPicPr>
          <p:cNvPr descr="Learningtargets.jpg"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349030">
            <a:off x="6708921" y="3832829"/>
            <a:ext cx="1992559" cy="201529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1801200" y="3528425"/>
            <a:ext cx="4598099" cy="2439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latin typeface="Trebuchet MS"/>
                <a:ea typeface="Trebuchet MS"/>
                <a:cs typeface="Trebuchet MS"/>
                <a:sym typeface="Trebuchet MS"/>
              </a:rPr>
              <a:t>Answer this question in your own words on the sheet connected to your notechart</a:t>
            </a:r>
          </a:p>
        </p:txBody>
      </p:sp>
      <p:sp>
        <p:nvSpPr>
          <p:cNvPr id="243" name="Shape 243"/>
          <p:cNvSpPr/>
          <p:nvPr/>
        </p:nvSpPr>
        <p:spPr>
          <a:xfrm>
            <a:off x="290875" y="3938050"/>
            <a:ext cx="1431899" cy="10850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01-02 at 9.10.07 AM.png"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460162"/>
            <a:ext cx="6400799" cy="639783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07" name="Shape 107"/>
          <p:cNvSpPr/>
          <p:nvPr/>
        </p:nvSpPr>
        <p:spPr>
          <a:xfrm>
            <a:off x="1524000" y="4826000"/>
            <a:ext cx="6248399" cy="2032000"/>
          </a:xfrm>
          <a:prstGeom prst="rect">
            <a:avLst/>
          </a:prstGeom>
          <a:noFill/>
          <a:ln cap="flat" cmpd="sng" w="20950">
            <a:solidFill>
              <a:srgbClr val="FF378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838200" y="5765800"/>
            <a:ext cx="533399" cy="2116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67492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031" lvl="0" marL="484632" marR="0" rtl="0" algn="l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What Will we learn?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556" lvl="0" marL="448056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b="0" i="0" lang="en-US" sz="3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Environment</a:t>
            </a:r>
          </a:p>
          <a:p>
            <a:pPr indent="-384556" lvl="0" marL="448056" marR="0" rtl="0" algn="l">
              <a:lnSpc>
                <a:spcPct val="90000"/>
              </a:lnSpc>
              <a:spcBef>
                <a:spcPts val="74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b="0" i="0" lang="en-US" sz="3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Cities</a:t>
            </a:r>
          </a:p>
          <a:p>
            <a:pPr indent="-384556" lvl="0" marL="448056" marR="0" rtl="0" algn="l">
              <a:lnSpc>
                <a:spcPct val="90000"/>
              </a:lnSpc>
              <a:spcBef>
                <a:spcPts val="74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b="0" i="0" lang="en-US" sz="3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Economy</a:t>
            </a:r>
          </a:p>
          <a:p>
            <a:pPr indent="-384556" lvl="0" marL="448056" marR="0" rtl="0" algn="l">
              <a:lnSpc>
                <a:spcPct val="90000"/>
              </a:lnSpc>
              <a:spcBef>
                <a:spcPts val="74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b="0" i="0" lang="en-US" sz="3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Government</a:t>
            </a:r>
          </a:p>
          <a:p>
            <a:pPr indent="-384556" lvl="0" marL="448056" marR="0" rtl="0" algn="l">
              <a:lnSpc>
                <a:spcPct val="90000"/>
              </a:lnSpc>
              <a:spcBef>
                <a:spcPts val="74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b="0" i="0" lang="en-US" sz="37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Religion </a:t>
            </a:r>
          </a:p>
          <a:p>
            <a:pPr indent="-384556" lvl="0" marL="448056" marR="0" rtl="0" algn="l">
              <a:lnSpc>
                <a:spcPct val="90000"/>
              </a:lnSpc>
              <a:spcBef>
                <a:spcPts val="74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z="37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Achievements</a:t>
            </a:r>
          </a:p>
          <a:p>
            <a:pPr indent="-384556" lvl="0" marL="448056" marR="0" rtl="0" algn="l">
              <a:lnSpc>
                <a:spcPct val="90000"/>
              </a:lnSpc>
              <a:spcBef>
                <a:spcPts val="74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sz="37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Decline</a:t>
            </a:r>
          </a:p>
          <a:p>
            <a:pPr indent="-384556" lvl="0" marL="448056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84556" lvl="0" marL="448056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84556" lvl="0" marL="448056" marR="0" rtl="0" algn="l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nca Civilization .... Inca videos for kidsby IP Factly ... Conquest of the Incas (AD  1510 ..." id="119" name="Shape 119" title="Inca Civilization - YouTube">
            <a:hlinkClick r:id="rId3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67492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031" lvl="0" marL="484632" marR="0" rtl="0" algn="l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Height of Incan Empire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882808"/>
            <a:ext cx="3505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556" lvl="0" marL="448056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b="0" i="0" lang="en-US" sz="3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1438-1533 AD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1" y="1828800"/>
            <a:ext cx="4923853" cy="37084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67492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031" lvl="0" marL="484632" marR="0" rtl="0" algn="l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The Incas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556" lvl="0" marL="448056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b="0" i="0" lang="en-US" sz="3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Environment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South America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Peru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Andes Valley of Cuzco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Ecuador to Chile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533404"/>
            <a:ext cx="3809999" cy="5229225"/>
          </a:xfrm>
          <a:prstGeom prst="roundRect">
            <a:avLst>
              <a:gd fmla="val 8594" name="adj"/>
            </a:avLst>
          </a:prstGeom>
          <a:solidFill>
            <a:srgbClr val="EEEEEE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5"/>
            <a:ext cx="5562600" cy="6817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67492"/>
            <a:ext cx="8229600" cy="1399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031" lvl="0" marL="484632" marR="0" rtl="0" algn="l">
              <a:spcBef>
                <a:spcPts val="0"/>
              </a:spcBef>
              <a:buClr>
                <a:srgbClr val="FE91BF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FE91BF"/>
                </a:solidFill>
                <a:latin typeface="Questrial"/>
                <a:ea typeface="Questrial"/>
                <a:cs typeface="Questrial"/>
                <a:sym typeface="Questrial"/>
              </a:rPr>
              <a:t>The Incas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4556" lvl="0" marL="448056" marR="0" rtl="0" algn="l"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b="0" i="0" lang="en-US" sz="3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Cities</a:t>
            </a: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Cuzco</a:t>
            </a:r>
          </a:p>
          <a:p>
            <a:pPr indent="-230124" lvl="2" marL="1106424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ymbol"/>
              <a:buChar char="⚫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All roads lead to Cuzco</a:t>
            </a:r>
          </a:p>
          <a:p>
            <a:pPr indent="-230124" lvl="2" marL="1106424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ymbol"/>
              <a:buChar char="⚫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Heart of the Incan Empire</a:t>
            </a:r>
          </a:p>
          <a:p>
            <a:pPr indent="-230124" lvl="2" marL="1106424" marR="0" rtl="0" algn="l">
              <a:spcBef>
                <a:spcPts val="48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89560" lvl="1" marL="822960" marR="0" rtl="0" algn="l">
              <a:spcBef>
                <a:spcPts val="52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b="0" i="0" lang="en-US" sz="2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Machu Picchu</a:t>
            </a:r>
          </a:p>
          <a:p>
            <a:pPr indent="-230124" lvl="2" marL="1106424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ymbol"/>
              <a:buChar char="⚫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Sun temple, central plaza, public buildings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304800"/>
            <a:ext cx="3556000" cy="2666999"/>
          </a:xfrm>
          <a:prstGeom prst="rect">
            <a:avLst/>
          </a:prstGeom>
          <a:solidFill>
            <a:srgbClr val="EEEEEE"/>
          </a:solidFill>
          <a:ln cap="sq" cmpd="sng" w="1905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erv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