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9144000"/>
  <p:notesSz cx="6858000" cy="9144000"/>
  <p:embeddedFontLst>
    <p:embeddedFont>
      <p:font typeface="Libre Baskerville"/>
      <p:regular r:id="rId23"/>
      <p:bold r:id="rId24"/>
      <p:italic r:id="rId25"/>
    </p:embeddedFont>
    <p:embeddedFont>
      <p:font typeface="Source Sans Pr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LibreBaskerville-bold.fntdata"/><Relationship Id="rId23" Type="http://schemas.openxmlformats.org/officeDocument/2006/relationships/font" Target="fonts/LibreBaskervill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SourceSansPro-regular.fntdata"/><Relationship Id="rId25" Type="http://schemas.openxmlformats.org/officeDocument/2006/relationships/font" Target="fonts/LibreBaskerville-italic.fntdata"/><Relationship Id="rId28" Type="http://schemas.openxmlformats.org/officeDocument/2006/relationships/font" Target="fonts/SourceSansPro-italic.fntdata"/><Relationship Id="rId27" Type="http://schemas.openxmlformats.org/officeDocument/2006/relationships/font" Target="fonts/SourceSansPr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SourceSansPro-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9" name="Shape 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US"/>
              <a:t>The Aztecs generally exercised loose control over the empire, often letting local rulers govern their own regions. The Aztecs did demand tribute, however, in the form of gold, maize, cacao beans, cotton, jade, and other products. If local rulers failed to pay tribute, or offered any other kind of resistance, the Aztecs responded brutally. They destroyed the rebellious villages and captured or slaughtered the inhabitants. </a:t>
            </a:r>
          </a:p>
        </p:txBody>
      </p:sp>
      <p:sp>
        <p:nvSpPr>
          <p:cNvPr id="164" name="Shape 1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US"/>
              <a:t>Tlacopan—to form the Triple Alliance. This alliance became the leading power in the Valley of Mexico and soon gained control over neighboring regions. By the early 1500s, the alliance controlled a vast empire that covered some 80,000 square miles stretching from central Mexico to the Atlantic and Pacific coasts and south into Oaxaca. This empire was divided into 38 provinces. It had an estimated population of between 5 and 15 million people</a:t>
            </a:r>
          </a:p>
        </p:txBody>
      </p:sp>
      <p:sp>
        <p:nvSpPr>
          <p:cNvPr id="171" name="Shape 1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b="1" lang="en-US"/>
              <a:t>Religion played a major role in Aztec society. </a:t>
            </a:r>
            <a:r>
              <a:rPr lang="en-US"/>
              <a:t>Tenochtitlán contained hundreds of temples and religious structures dedicated to the approximately 1,000 gods that the Aztecs worshiped. The Aztecs adopted many of these gods, and religious practices related to them, from other Mesoamerican peoples. For example, the Aztecs worshiped the Toltec god Quetzalcoatl in many forms. They saw him as the god of learning and books, the god of the wind, and a symbol of death and rebirth. The Aztecs pictured Quetzalcoatl not only as a feathered serpent, but also as a paleskinned man with a beard.</a:t>
            </a:r>
          </a:p>
          <a:p>
            <a:pPr lvl="0">
              <a:spcBef>
                <a:spcPts val="0"/>
              </a:spcBef>
              <a:buNone/>
            </a:pPr>
            <a:r>
              <a:rPr lang="en-US"/>
              <a:t> </a:t>
            </a:r>
            <a:r>
              <a:rPr b="1" lang="en-US"/>
              <a:t>Religious Practices </a:t>
            </a:r>
            <a:r>
              <a:rPr lang="en-US"/>
              <a:t>Aztec religious practices centered on elaborate public ceremonies designed to communicate with the gods and win their favor. At these ceremonies, priests made offerings to the gods and presented ritual dramas, songs, and dances featuring masked performers. The Aztec ceremonial calendar was full of religious festivals, which varied according to the god being honored. </a:t>
            </a:r>
          </a:p>
          <a:p>
            <a:pPr lvl="0">
              <a:spcBef>
                <a:spcPts val="0"/>
              </a:spcBef>
              <a:buNone/>
            </a:pPr>
            <a:r>
              <a:rPr b="1" lang="en-US"/>
              <a:t>Sacrifices for the Sun God</a:t>
            </a:r>
            <a:r>
              <a:rPr lang="en-US"/>
              <a:t> The most important rituals involved a sun god, Huitzilopochtli. According to Aztec belief, Huitzilopochtli made the sun rise every day. When the sun set, he had to battle the forces of evil to get to the next day. To make sure that he was strong enough for this ordeal, he needed the nourishment of human blood. Without regular offerings of human blood, Huitzilopochtli would be too weak to fight. The sun would not rise, the world would be plunged into darkness, and all life would perish. For this reason, Aztec priests practiced human sacrifice on a massive scale. Each year, thousands of victims were led to the altar atop the Great Temple, where priests carved out their hearts using obsidian knives. Sacrificial victims included enslaved persons, criminals, and people offered as tribute by conquered provinces. Prisoners of war, however, were the preferred victims. As a result, the priests required a steady supply of war captives. This in turn pushed the Aztec military to carry out new conquests. In fact, the Aztecs often went to war not to conquer new lands, but simply to capture prisoners for sacrifice. They even adapted their battle tactics to ensure that they took their opponents alive. </a:t>
            </a:r>
          </a:p>
        </p:txBody>
      </p:sp>
      <p:sp>
        <p:nvSpPr>
          <p:cNvPr id="179" name="Shape 1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b="1" lang="en-US"/>
              <a:t>The Aztec Calendar</a:t>
            </a:r>
            <a:r>
              <a:rPr lang="en-US"/>
              <a:t> The Aztec system of tracking the days was very intricate. Archaeologists believe that the Aztec calendar system was derived from the Maya system. The Aztecs followed two main calendars: a sacred one with 13 months of 20 days and an agricultural or solar one with 18 months of 20 days. (Notice that this comes to 360 days. The Aztecs then had an unlucky five-day period known as nemontemi, making their solar calendar 365 days long.) Every 52 years, the two calendars would start on the same day, and a great ceremony of fire marked the occasion.</a:t>
            </a:r>
          </a:p>
          <a:p>
            <a:pPr lvl="0">
              <a:spcBef>
                <a:spcPts val="0"/>
              </a:spcBef>
              <a:buNone/>
            </a:pPr>
            <a:r>
              <a:rPr b="1" lang="en-US"/>
              <a:t>Aztec Sunstone</a:t>
            </a:r>
            <a:r>
              <a:rPr lang="en-US"/>
              <a:t> Originally located in the main ceremonial plaza of Tenochtitlán, the Aztec calendar stone measures 13 feet in diameter and weighs 24 tons. It was uncovered in Mexico City in 1790. The Sunstone, as it is called, contains a wealth of information about the days that began and ended the Aztec months, the gods associated with the days, and many other details. Aztec Gods The Aztecs worshiped many different gods. They were a vital part of the Aztec calendar and daily life. The Aztecs paid tribute to different gods depending, in part, on the day, week, month, year, and religious cycle of the Aztec calendars. The god shown here is a sun god, Tonatiuh. The Aztec Calendar The Aztec system of tracking the days was very intricate. Archaeologists believe that the Aztec calendar system was derived from the Maya system. The Aztecs followed two main calendars: a sacred one with 13 months of 20 days and an agricultural or solar one with 18 months of 20 days. (Notice that this comes to 360 days. The Aztecs then had an unlucky five-day period known as nemontemi, making their solar calendar 365 days long.) Every 52 years, the two calendars would start on the same day, and a great ceremony of fire marked the occasion. SKILLBUILDER: Interpreting Visual Sources </a:t>
            </a:r>
          </a:p>
        </p:txBody>
      </p:sp>
      <p:sp>
        <p:nvSpPr>
          <p:cNvPr id="186" name="Shape 1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b="1" lang="en-US"/>
              <a:t>Tenochtitlán: A Planned City</a:t>
            </a:r>
            <a:r>
              <a:rPr lang="en-US"/>
              <a:t> By the early 1500s, Tenochtitlán had become an extraordinary urban center. With a population of between 200,000 and 400,000 people, it was larger than London or any other European capital of the time. Tenochtitlán remained on its original island site. To connect the island to the mainland, Aztec engineers built three raised roads, called causeways, over the water and marshland. Other smaller cities ringed the lake, creating a dense concentration of people in the Valley of Mexico.</a:t>
            </a:r>
          </a:p>
          <a:p>
            <a:pPr lvl="0">
              <a:spcBef>
                <a:spcPts val="0"/>
              </a:spcBef>
              <a:buNone/>
            </a:pPr>
            <a:r>
              <a:t/>
            </a:r>
            <a:endParaRPr/>
          </a:p>
          <a:p>
            <a:pPr lvl="0">
              <a:spcBef>
                <a:spcPts val="0"/>
              </a:spcBef>
              <a:buNone/>
            </a:pPr>
            <a:r>
              <a:rPr lang="en-US"/>
              <a:t>Streets and broad avenues connected the city center with outlying residential districts. The canals that intersected with these roadways allowed canoes to bring people directly into the city center. Canoes also brought goods from the farthest reaches of the empire to the economic heart of the city, the huge market of Tlatelolco (TLAH•tehl•AWL•koh). </a:t>
            </a:r>
          </a:p>
          <a:p>
            <a:pPr lvl="0">
              <a:spcBef>
                <a:spcPts val="0"/>
              </a:spcBef>
              <a:buNone/>
            </a:pPr>
            <a:r>
              <a:t/>
            </a:r>
            <a:endParaRPr/>
          </a:p>
          <a:p>
            <a:pPr lvl="0">
              <a:spcBef>
                <a:spcPts val="0"/>
              </a:spcBef>
              <a:buNone/>
            </a:pPr>
            <a:r>
              <a:rPr lang="en-US"/>
              <a:t>Visitors to the market also found a great deal of local agricultural produce on display, including avocados, beans, chili peppers, corn, squash, and tomatoes. Most of the fruits and vegetables sold at the market were grown on chinampas, farm plots built on the marshy fringes of the lake. These plots, sometimes called “floating gardens,” were extremely productive, providing the food needed for a huge urban population. At the center of the city was a massive, walled complex, filled with palaces, temples, and government buildings. The main structure in the complex was the Great Temple. This giant pyramid with twin temples at the top, one dedicated to the sun god and the other to the rain god, served as the center of Aztec religious life.</a:t>
            </a:r>
          </a:p>
        </p:txBody>
      </p:sp>
      <p:sp>
        <p:nvSpPr>
          <p:cNvPr id="193" name="Shape 1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US"/>
              <a:t>In 1502, a new ruler, Montezuma II (MAHN•tih•ZOO•muh), was crowned emperor. Under Montezuma, the Aztec Empire began to weaken. For nearly a century, the Aztecs had been demanding tribute and sacrificial victims from the provinces under their control. Now, with the population of Tenochtitlán growing ever greater, Montezuma called for even more tribute and sacrifice. A number of provinces rose up against Aztec oppression. This began a period of unrest and rebellion, which the military struggled to put down. </a:t>
            </a:r>
          </a:p>
          <a:p>
            <a:pPr lvl="0">
              <a:spcBef>
                <a:spcPts val="0"/>
              </a:spcBef>
              <a:buNone/>
            </a:pPr>
            <a:r>
              <a:t/>
            </a:r>
            <a:endParaRPr/>
          </a:p>
          <a:p>
            <a:pPr lvl="0">
              <a:spcBef>
                <a:spcPts val="0"/>
              </a:spcBef>
              <a:buNone/>
            </a:pPr>
            <a:r>
              <a:rPr lang="en-US"/>
              <a:t>Over time, Montezuma tried to lessen the pressure on the provinces. For example, he reduced the demand for tribute payment by cutting the number of officials in the Aztec government. But resentment continued to grow. Many Aztecs began to predict that terrible things were about to happen. They saw bad omens in every unusual occurrence—lightning striking a temple in Tenochtitlán, or a partial eclipse of the sun, for example. The most worrying event, however, was the arrival of the Spanish. For many Aztecs, these fair-skinned, bearded strangers from across the sea brought to mind the legend of the return of Quetzalcoatl. </a:t>
            </a:r>
          </a:p>
          <a:p>
            <a:pPr lvl="0">
              <a:spcBef>
                <a:spcPts val="0"/>
              </a:spcBef>
              <a:buNone/>
            </a:pPr>
            <a:r>
              <a:t/>
            </a:r>
            <a:endParaRPr/>
          </a:p>
          <a:p>
            <a:pPr lvl="0">
              <a:spcBef>
                <a:spcPts val="0"/>
              </a:spcBef>
              <a:buNone/>
            </a:pPr>
            <a:r>
              <a:t/>
            </a:r>
            <a:endParaRPr/>
          </a:p>
        </p:txBody>
      </p:sp>
      <p:sp>
        <p:nvSpPr>
          <p:cNvPr id="217" name="Shape 2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3" name="Shape 2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9" name="Shape 1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3" name="Shape 1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US"/>
              <a:t>nomads who move into the area from deserts of northern Mexico </a:t>
            </a:r>
          </a:p>
        </p:txBody>
      </p:sp>
      <p:sp>
        <p:nvSpPr>
          <p:cNvPr id="139" name="Shape 1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6" name="Shape 1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blipFill rotWithShape="1">
          <a:blip r:embed="rId2">
            <a:alphaModFix/>
          </a:blip>
          <a:tile algn="tl" flip="none" tx="0" sx="55000" ty="0" sy="55000"/>
        </a:blipFill>
      </p:bgPr>
    </p:bg>
    <p:spTree>
      <p:nvGrpSpPr>
        <p:cNvPr id="13" name="Shape 13"/>
        <p:cNvGrpSpPr/>
        <p:nvPr/>
      </p:nvGrpSpPr>
      <p:grpSpPr>
        <a:xfrm>
          <a:off x="0" y="0"/>
          <a:ext cx="0" cy="0"/>
          <a:chOff x="0" y="0"/>
          <a:chExt cx="0" cy="0"/>
        </a:xfrm>
      </p:grpSpPr>
      <p:sp>
        <p:nvSpPr>
          <p:cNvPr id="14" name="Shape 14"/>
          <p:cNvSpPr/>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5" name="Shape 15"/>
          <p:cNvSpPr/>
          <p:nvPr/>
        </p:nvSpPr>
        <p:spPr>
          <a:xfrm>
            <a:off x="65313" y="69759"/>
            <a:ext cx="9013371" cy="6692200"/>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6" name="Shape 16"/>
          <p:cNvSpPr txBox="1"/>
          <p:nvPr>
            <p:ph idx="1" type="subTitle"/>
          </p:nvPr>
        </p:nvSpPr>
        <p:spPr>
          <a:xfrm>
            <a:off x="1295400" y="3200400"/>
            <a:ext cx="6400799" cy="1600199"/>
          </a:xfrm>
          <a:prstGeom prst="rect">
            <a:avLst/>
          </a:prstGeom>
          <a:noFill/>
          <a:ln>
            <a:noFill/>
          </a:ln>
        </p:spPr>
        <p:txBody>
          <a:bodyPr anchorCtr="0" anchor="t" bIns="91425" lIns="91425" rIns="91425" tIns="91425"/>
          <a:lstStyle>
            <a:lvl1pPr indent="0" lvl="0" marL="0" marR="0" rtl="0" algn="ctr">
              <a:spcBef>
                <a:spcPts val="580"/>
              </a:spcBef>
              <a:buClr>
                <a:schemeClr val="accent1"/>
              </a:buClr>
              <a:buFont typeface="Noto Symbol"/>
              <a:buNone/>
              <a:defRPr/>
            </a:lvl1pPr>
            <a:lvl2pPr indent="0" lvl="1" marL="457200" marR="0" rtl="0" algn="ctr">
              <a:spcBef>
                <a:spcPts val="370"/>
              </a:spcBef>
              <a:buClr>
                <a:schemeClr val="accent2"/>
              </a:buClr>
              <a:buFont typeface="Noto Symbol"/>
              <a:buNone/>
              <a:defRPr/>
            </a:lvl2pPr>
            <a:lvl3pPr indent="0" lvl="2" marL="914400" marR="0" rtl="0" algn="ctr">
              <a:spcBef>
                <a:spcPts val="370"/>
              </a:spcBef>
              <a:buClr>
                <a:srgbClr val="F0C1B0"/>
              </a:buClr>
              <a:buFont typeface="Noto Symbol"/>
              <a:buNone/>
              <a:defRPr/>
            </a:lvl3pPr>
            <a:lvl4pPr indent="0" lvl="3" marL="1371600" marR="0" rtl="0" algn="ctr">
              <a:spcBef>
                <a:spcPts val="370"/>
              </a:spcBef>
              <a:buClr>
                <a:schemeClr val="accent3"/>
              </a:buClr>
              <a:buFont typeface="Noto Symbol"/>
              <a:buNone/>
              <a:defRPr/>
            </a:lvl4pPr>
            <a:lvl5pPr indent="0" lvl="4" marL="1828800" marR="0" rtl="0" algn="ctr">
              <a:spcBef>
                <a:spcPts val="370"/>
              </a:spcBef>
              <a:buClr>
                <a:schemeClr val="accent3"/>
              </a:buClr>
              <a:buFont typeface="Libre Baskerville"/>
              <a:buNone/>
              <a:defRPr/>
            </a:lvl5pPr>
            <a:lvl6pPr indent="0" lvl="5" marL="2286000" marR="0" rtl="0" algn="ctr">
              <a:spcBef>
                <a:spcPts val="370"/>
              </a:spcBef>
              <a:buClr>
                <a:schemeClr val="accent3"/>
              </a:buClr>
              <a:buFont typeface="Libre Baskerville"/>
              <a:buNone/>
              <a:defRPr/>
            </a:lvl6pPr>
            <a:lvl7pPr indent="0" lvl="6" marL="2743200" marR="0" rtl="0" algn="ctr">
              <a:spcBef>
                <a:spcPts val="370"/>
              </a:spcBef>
              <a:buClr>
                <a:schemeClr val="accent2"/>
              </a:buClr>
              <a:buFont typeface="Libre Baskerville"/>
              <a:buNone/>
              <a:defRPr/>
            </a:lvl7pPr>
            <a:lvl8pPr indent="0" lvl="7" marL="3200400" marR="0" rtl="0" algn="ctr">
              <a:spcBef>
                <a:spcPts val="370"/>
              </a:spcBef>
              <a:buClr>
                <a:srgbClr val="F0C1B0"/>
              </a:buClr>
              <a:buFont typeface="Libre Baskerville"/>
              <a:buNone/>
              <a:defRPr/>
            </a:lvl8pPr>
            <a:lvl9pPr indent="0" lvl="8" marL="3657600" marR="0" rtl="0" algn="ctr">
              <a:spcBef>
                <a:spcPts val="370"/>
              </a:spcBef>
              <a:buClr>
                <a:srgbClr val="DDB8B3"/>
              </a:buClr>
              <a:buFont typeface="Libre Baskerville"/>
              <a:buNone/>
              <a:defRPr/>
            </a:lvl9pPr>
          </a:lstStyle>
          <a:p/>
        </p:txBody>
      </p:sp>
      <p:sp>
        <p:nvSpPr>
          <p:cNvPr id="17" name="Shape 17"/>
          <p:cNvSpPr txBox="1"/>
          <p:nvPr>
            <p:ph idx="10" type="dt"/>
          </p:nvPr>
        </p:nvSpPr>
        <p:spPr>
          <a:xfrm>
            <a:off x="6172200" y="6191248"/>
            <a:ext cx="2476500" cy="476251"/>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8" name="Shape 18"/>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9" name="Shape 19"/>
          <p:cNvSpPr/>
          <p:nvPr>
            <p:ph idx="12" type="sldNum"/>
          </p:nvPr>
        </p:nvSpPr>
        <p:spPr>
          <a:xfrm>
            <a:off x="146304"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spcBef>
                <a:spcPts val="0"/>
              </a:spcBef>
              <a:buSzPct val="25000"/>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
        <p:nvSpPr>
          <p:cNvPr id="20" name="Shape 20"/>
          <p:cNvSpPr/>
          <p:nvPr/>
        </p:nvSpPr>
        <p:spPr>
          <a:xfrm>
            <a:off x="62935" y="1449304"/>
            <a:ext cx="9021537" cy="1527349"/>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1" name="Shape 21"/>
          <p:cNvSpPr/>
          <p:nvPr/>
        </p:nvSpPr>
        <p:spPr>
          <a:xfrm>
            <a:off x="62935" y="1396723"/>
            <a:ext cx="9021537" cy="120580"/>
          </a:xfrm>
          <a:prstGeom prst="rect">
            <a:avLst/>
          </a:prstGeom>
          <a:solidFill>
            <a:srgbClr val="F0C1B0"/>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2" name="Shape 22"/>
          <p:cNvSpPr/>
          <p:nvPr/>
        </p:nvSpPr>
        <p:spPr>
          <a:xfrm>
            <a:off x="62935" y="2976650"/>
            <a:ext cx="9021537" cy="110532"/>
          </a:xfrm>
          <a:prstGeom prst="rect">
            <a:avLst/>
          </a:prstGeom>
          <a:solidFill>
            <a:schemeClr val="accent5"/>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3" name="Shape 23"/>
          <p:cNvSpPr txBox="1"/>
          <p:nvPr>
            <p:ph type="ctrTitle"/>
          </p:nvPr>
        </p:nvSpPr>
        <p:spPr>
          <a:xfrm>
            <a:off x="457200" y="1505933"/>
            <a:ext cx="8229600" cy="1470024"/>
          </a:xfrm>
          <a:prstGeom prst="rect">
            <a:avLst/>
          </a:prstGeom>
          <a:noFill/>
          <a:ln>
            <a:noFill/>
          </a:ln>
        </p:spPr>
        <p:txBody>
          <a:bodyPr anchorCtr="0" anchor="ctr" bIns="91425" lIns="91425" rIns="91425" tIns="91425"/>
          <a:lstStyle>
            <a:lvl1pPr indent="0" lvl="0" marL="0" marR="0" rtl="0" algn="ctr">
              <a:spcBef>
                <a:spcPts val="0"/>
              </a:spcBef>
              <a:buClr>
                <a:srgbClr val="FFFFFF"/>
              </a:buClr>
              <a:buFont typeface="Source Sans Pro"/>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85" name="Shape 85"/>
        <p:cNvGrpSpPr/>
        <p:nvPr/>
      </p:nvGrpSpPr>
      <p:grpSpPr>
        <a:xfrm>
          <a:off x="0" y="0"/>
          <a:ext cx="0" cy="0"/>
          <a:chOff x="0" y="0"/>
          <a:chExt cx="0" cy="0"/>
        </a:xfrm>
      </p:grpSpPr>
      <p:sp>
        <p:nvSpPr>
          <p:cNvPr id="86" name="Shape 86"/>
          <p:cNvSpPr txBox="1"/>
          <p:nvPr>
            <p:ph type="title"/>
          </p:nvPr>
        </p:nvSpPr>
        <p:spPr>
          <a:xfrm>
            <a:off x="914400" y="274638"/>
            <a:ext cx="7772400" cy="1143000"/>
          </a:xfrm>
          <a:prstGeom prst="rect">
            <a:avLst/>
          </a:prstGeom>
          <a:noFill/>
          <a:ln>
            <a:noFill/>
          </a:ln>
        </p:spPr>
        <p:txBody>
          <a:bodyPr anchorCtr="0" anchor="b" bIns="91425" lIns="91425" rIns="91425" tIns="91425"/>
          <a:lstStyle>
            <a:lvl1pPr lvl="0" rtl="0" algn="l">
              <a:spcBef>
                <a:spcPts val="0"/>
              </a:spcBef>
              <a:buClr>
                <a:schemeClr val="dk2"/>
              </a:buClr>
              <a:buFont typeface="Sour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7" name="Shape 87"/>
          <p:cNvSpPr txBox="1"/>
          <p:nvPr>
            <p:ph idx="1" type="body"/>
          </p:nvPr>
        </p:nvSpPr>
        <p:spPr>
          <a:xfrm rot="5400000">
            <a:off x="2514599" y="-152399"/>
            <a:ext cx="4572000" cy="7772400"/>
          </a:xfrm>
          <a:prstGeom prst="rect">
            <a:avLst/>
          </a:prstGeom>
          <a:noFill/>
          <a:ln>
            <a:noFill/>
          </a:ln>
        </p:spPr>
        <p:txBody>
          <a:bodyPr anchorCtr="0" anchor="t" bIns="91425" lIns="91425" rIns="91425" tIns="91425"/>
          <a:lstStyle>
            <a:lvl1pPr indent="-133985" lvl="0" marL="274320" rtl="0" algn="l">
              <a:spcBef>
                <a:spcPts val="580"/>
              </a:spcBef>
              <a:buClr>
                <a:schemeClr val="accent1"/>
              </a:buClr>
              <a:buFont typeface="Noto Symbol"/>
              <a:buChar char="●"/>
              <a:defRPr/>
            </a:lvl1pPr>
            <a:lvl2pPr indent="-101600" lvl="1" marL="548640" rtl="0" algn="l">
              <a:spcBef>
                <a:spcPts val="370"/>
              </a:spcBef>
              <a:buClr>
                <a:schemeClr val="accent2"/>
              </a:buClr>
              <a:buFont typeface="Noto Symbol"/>
              <a:buChar char="●"/>
              <a:defRPr/>
            </a:lvl2pPr>
            <a:lvl3pPr indent="-130810" lvl="2" marL="822960" rtl="0" algn="l">
              <a:spcBef>
                <a:spcPts val="370"/>
              </a:spcBef>
              <a:buClr>
                <a:srgbClr val="F0C1B0"/>
              </a:buClr>
              <a:buFont typeface="Noto Symbol"/>
              <a:buChar char="●"/>
              <a:defRPr/>
            </a:lvl3pPr>
            <a:lvl4pPr indent="-132080" lvl="3" marL="1097280" rtl="0" algn="l">
              <a:spcBef>
                <a:spcPts val="370"/>
              </a:spcBef>
              <a:buClr>
                <a:schemeClr val="accent3"/>
              </a:buClr>
              <a:buFont typeface="Noto Symbol"/>
              <a:buChar char="●"/>
              <a:defRPr/>
            </a:lvl4pPr>
            <a:lvl5pPr indent="-101600" lvl="4" marL="1371600" rtl="0" algn="l">
              <a:spcBef>
                <a:spcPts val="370"/>
              </a:spcBef>
              <a:buClr>
                <a:schemeClr val="accent3"/>
              </a:buClr>
              <a:buFont typeface="Libre Baskerville"/>
              <a:buChar char="o"/>
              <a:defRPr/>
            </a:lvl5pPr>
            <a:lvl6pPr indent="-121920" lvl="5" marL="1645920" rtl="0" algn="l">
              <a:spcBef>
                <a:spcPts val="370"/>
              </a:spcBef>
              <a:buClr>
                <a:schemeClr val="accent3"/>
              </a:buClr>
              <a:buFont typeface="Libre Baskerville"/>
              <a:buChar char="•"/>
              <a:defRPr/>
            </a:lvl6pPr>
            <a:lvl7pPr indent="-116839" lvl="6" marL="1920240" rtl="0" algn="l">
              <a:spcBef>
                <a:spcPts val="370"/>
              </a:spcBef>
              <a:buClr>
                <a:schemeClr val="accent2"/>
              </a:buClr>
              <a:buFont typeface="Libre Baskerville"/>
              <a:buChar char="•"/>
              <a:defRPr/>
            </a:lvl7pPr>
            <a:lvl8pPr indent="-124460" lvl="7" marL="2194560" rtl="0" algn="l">
              <a:spcBef>
                <a:spcPts val="370"/>
              </a:spcBef>
              <a:buClr>
                <a:srgbClr val="F0C1B0"/>
              </a:buClr>
              <a:buFont typeface="Libre Baskerville"/>
              <a:buChar char="•"/>
              <a:defRPr/>
            </a:lvl8pPr>
            <a:lvl9pPr indent="-119379" lvl="8" marL="2468880" rtl="0" algn="l">
              <a:spcBef>
                <a:spcPts val="370"/>
              </a:spcBef>
              <a:buClr>
                <a:srgbClr val="DDB8B3"/>
              </a:buClr>
              <a:buFont typeface="Libre Baskerville"/>
              <a:buChar char="•"/>
              <a:defRPr/>
            </a:lvl9pPr>
          </a:lstStyle>
          <a:p/>
        </p:txBody>
      </p:sp>
      <p:sp>
        <p:nvSpPr>
          <p:cNvPr id="88" name="Shape 88"/>
          <p:cNvSpPr txBox="1"/>
          <p:nvPr>
            <p:ph idx="10" type="dt"/>
          </p:nvPr>
        </p:nvSpPr>
        <p:spPr>
          <a:xfrm>
            <a:off x="6172200" y="6191248"/>
            <a:ext cx="2476500" cy="476251"/>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9" name="Shape 89"/>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90" name="Shape 90"/>
          <p:cNvSpPr/>
          <p:nvPr>
            <p:ph idx="12" type="sldNum"/>
          </p:nvPr>
        </p:nvSpPr>
        <p:spPr>
          <a:xfrm>
            <a:off x="146304"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spcBef>
                <a:spcPts val="0"/>
              </a:spcBef>
              <a:buSzPct val="25000"/>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91" name="Shape 91"/>
        <p:cNvGrpSpPr/>
        <p:nvPr/>
      </p:nvGrpSpPr>
      <p:grpSpPr>
        <a:xfrm>
          <a:off x="0" y="0"/>
          <a:ext cx="0" cy="0"/>
          <a:chOff x="0" y="0"/>
          <a:chExt cx="0" cy="0"/>
        </a:xfrm>
      </p:grpSpPr>
      <p:sp>
        <p:nvSpPr>
          <p:cNvPr id="92" name="Shape 92"/>
          <p:cNvSpPr txBox="1"/>
          <p:nvPr>
            <p:ph type="title"/>
          </p:nvPr>
        </p:nvSpPr>
        <p:spPr>
          <a:xfrm rot="5400000">
            <a:off x="4709477" y="2194566"/>
            <a:ext cx="5851525" cy="2011680"/>
          </a:xfrm>
          <a:prstGeom prst="rect">
            <a:avLst/>
          </a:prstGeom>
          <a:noFill/>
          <a:ln>
            <a:noFill/>
          </a:ln>
        </p:spPr>
        <p:txBody>
          <a:bodyPr anchorCtr="0" anchor="b" bIns="91425" lIns="91425" rIns="91425" tIns="91425"/>
          <a:lstStyle>
            <a:lvl1pPr lvl="0" rtl="0" algn="l">
              <a:spcBef>
                <a:spcPts val="0"/>
              </a:spcBef>
              <a:buClr>
                <a:schemeClr val="dk2"/>
              </a:buClr>
              <a:buFont typeface="Sour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3" name="Shape 93"/>
          <p:cNvSpPr txBox="1"/>
          <p:nvPr>
            <p:ph idx="1" type="body"/>
          </p:nvPr>
        </p:nvSpPr>
        <p:spPr>
          <a:xfrm rot="5400000">
            <a:off x="769937" y="419102"/>
            <a:ext cx="5851525" cy="5562600"/>
          </a:xfrm>
          <a:prstGeom prst="rect">
            <a:avLst/>
          </a:prstGeom>
          <a:noFill/>
          <a:ln>
            <a:noFill/>
          </a:ln>
        </p:spPr>
        <p:txBody>
          <a:bodyPr anchorCtr="0" anchor="t" bIns="91425" lIns="91425" rIns="91425" tIns="91425"/>
          <a:lstStyle>
            <a:lvl1pPr indent="-133985" lvl="0" marL="274320" rtl="0" algn="l">
              <a:spcBef>
                <a:spcPts val="580"/>
              </a:spcBef>
              <a:buClr>
                <a:schemeClr val="accent1"/>
              </a:buClr>
              <a:buFont typeface="Noto Symbol"/>
              <a:buChar char="●"/>
              <a:defRPr/>
            </a:lvl1pPr>
            <a:lvl2pPr indent="-101600" lvl="1" marL="548640" rtl="0" algn="l">
              <a:spcBef>
                <a:spcPts val="370"/>
              </a:spcBef>
              <a:buClr>
                <a:schemeClr val="accent2"/>
              </a:buClr>
              <a:buFont typeface="Noto Symbol"/>
              <a:buChar char="●"/>
              <a:defRPr/>
            </a:lvl2pPr>
            <a:lvl3pPr indent="-130810" lvl="2" marL="822960" rtl="0" algn="l">
              <a:spcBef>
                <a:spcPts val="370"/>
              </a:spcBef>
              <a:buClr>
                <a:srgbClr val="F0C1B0"/>
              </a:buClr>
              <a:buFont typeface="Noto Symbol"/>
              <a:buChar char="●"/>
              <a:defRPr/>
            </a:lvl3pPr>
            <a:lvl4pPr indent="-132080" lvl="3" marL="1097280" rtl="0" algn="l">
              <a:spcBef>
                <a:spcPts val="370"/>
              </a:spcBef>
              <a:buClr>
                <a:schemeClr val="accent3"/>
              </a:buClr>
              <a:buFont typeface="Noto Symbol"/>
              <a:buChar char="●"/>
              <a:defRPr/>
            </a:lvl4pPr>
            <a:lvl5pPr indent="-101600" lvl="4" marL="1371600" rtl="0" algn="l">
              <a:spcBef>
                <a:spcPts val="370"/>
              </a:spcBef>
              <a:buClr>
                <a:schemeClr val="accent3"/>
              </a:buClr>
              <a:buFont typeface="Libre Baskerville"/>
              <a:buChar char="o"/>
              <a:defRPr/>
            </a:lvl5pPr>
            <a:lvl6pPr indent="-121920" lvl="5" marL="1645920" rtl="0" algn="l">
              <a:spcBef>
                <a:spcPts val="370"/>
              </a:spcBef>
              <a:buClr>
                <a:schemeClr val="accent3"/>
              </a:buClr>
              <a:buFont typeface="Libre Baskerville"/>
              <a:buChar char="•"/>
              <a:defRPr/>
            </a:lvl6pPr>
            <a:lvl7pPr indent="-116839" lvl="6" marL="1920240" rtl="0" algn="l">
              <a:spcBef>
                <a:spcPts val="370"/>
              </a:spcBef>
              <a:buClr>
                <a:schemeClr val="accent2"/>
              </a:buClr>
              <a:buFont typeface="Libre Baskerville"/>
              <a:buChar char="•"/>
              <a:defRPr/>
            </a:lvl7pPr>
            <a:lvl8pPr indent="-124460" lvl="7" marL="2194560" rtl="0" algn="l">
              <a:spcBef>
                <a:spcPts val="370"/>
              </a:spcBef>
              <a:buClr>
                <a:srgbClr val="F0C1B0"/>
              </a:buClr>
              <a:buFont typeface="Libre Baskerville"/>
              <a:buChar char="•"/>
              <a:defRPr/>
            </a:lvl8pPr>
            <a:lvl9pPr indent="-119379" lvl="8" marL="2468880" rtl="0" algn="l">
              <a:spcBef>
                <a:spcPts val="370"/>
              </a:spcBef>
              <a:buClr>
                <a:srgbClr val="DDB8B3"/>
              </a:buClr>
              <a:buFont typeface="Libre Baskerville"/>
              <a:buChar char="•"/>
              <a:defRPr/>
            </a:lvl9pPr>
          </a:lstStyle>
          <a:p/>
        </p:txBody>
      </p:sp>
      <p:sp>
        <p:nvSpPr>
          <p:cNvPr id="94" name="Shape 94"/>
          <p:cNvSpPr txBox="1"/>
          <p:nvPr>
            <p:ph idx="10" type="dt"/>
          </p:nvPr>
        </p:nvSpPr>
        <p:spPr>
          <a:xfrm>
            <a:off x="6172200" y="6191248"/>
            <a:ext cx="2476500" cy="476251"/>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95" name="Shape 95"/>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96" name="Shape 96"/>
          <p:cNvSpPr/>
          <p:nvPr>
            <p:ph idx="12" type="sldNum"/>
          </p:nvPr>
        </p:nvSpPr>
        <p:spPr>
          <a:xfrm>
            <a:off x="146304"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spcBef>
                <a:spcPts val="0"/>
              </a:spcBef>
              <a:buSzPct val="25000"/>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x="0" y="0"/>
          <a:ext cx="0" cy="0"/>
          <a:chOff x="0" y="0"/>
          <a:chExt cx="0" cy="0"/>
        </a:xfrm>
      </p:grpSpPr>
      <p:sp>
        <p:nvSpPr>
          <p:cNvPr id="25" name="Shape 25"/>
          <p:cNvSpPr txBox="1"/>
          <p:nvPr>
            <p:ph type="title"/>
          </p:nvPr>
        </p:nvSpPr>
        <p:spPr>
          <a:xfrm>
            <a:off x="914400" y="274638"/>
            <a:ext cx="7772400" cy="1143000"/>
          </a:xfrm>
          <a:prstGeom prst="rect">
            <a:avLst/>
          </a:prstGeom>
          <a:noFill/>
          <a:ln>
            <a:noFill/>
          </a:ln>
        </p:spPr>
        <p:txBody>
          <a:bodyPr anchorCtr="0" anchor="b" bIns="91425" lIns="91425" rIns="91425" tIns="91425"/>
          <a:lstStyle>
            <a:lvl1pPr lvl="0" rtl="0" algn="l">
              <a:spcBef>
                <a:spcPts val="0"/>
              </a:spcBef>
              <a:buClr>
                <a:schemeClr val="dk2"/>
              </a:buClr>
              <a:buFont typeface="Sour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 name="Shape 26"/>
          <p:cNvSpPr txBox="1"/>
          <p:nvPr>
            <p:ph idx="10" type="dt"/>
          </p:nvPr>
        </p:nvSpPr>
        <p:spPr>
          <a:xfrm>
            <a:off x="6172200" y="6191248"/>
            <a:ext cx="2476500" cy="476251"/>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7" name="Shape 27"/>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8" name="Shape 28"/>
          <p:cNvSpPr/>
          <p:nvPr>
            <p:ph idx="12" type="sldNum"/>
          </p:nvPr>
        </p:nvSpPr>
        <p:spPr>
          <a:xfrm>
            <a:off x="146304"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spcBef>
                <a:spcPts val="0"/>
              </a:spcBef>
              <a:buSzPct val="25000"/>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
        <p:nvSpPr>
          <p:cNvPr id="29" name="Shape 29"/>
          <p:cNvSpPr txBox="1"/>
          <p:nvPr>
            <p:ph idx="1" type="body"/>
          </p:nvPr>
        </p:nvSpPr>
        <p:spPr>
          <a:xfrm>
            <a:off x="914400" y="1447800"/>
            <a:ext cx="7772400" cy="4572000"/>
          </a:xfrm>
          <a:prstGeom prst="rect">
            <a:avLst/>
          </a:prstGeom>
          <a:noFill/>
          <a:ln>
            <a:noFill/>
          </a:ln>
        </p:spPr>
        <p:txBody>
          <a:bodyPr anchorCtr="0" anchor="t" bIns="91425" lIns="91425" rIns="91425" tIns="91425"/>
          <a:lstStyle>
            <a:lvl1pPr indent="-133985" lvl="0" marL="274320" rtl="0" algn="l">
              <a:spcBef>
                <a:spcPts val="580"/>
              </a:spcBef>
              <a:buClr>
                <a:schemeClr val="accent1"/>
              </a:buClr>
              <a:buFont typeface="Noto Symbol"/>
              <a:buChar char="●"/>
              <a:defRPr/>
            </a:lvl1pPr>
            <a:lvl2pPr indent="-101600" lvl="1" marL="548640" rtl="0" algn="l">
              <a:spcBef>
                <a:spcPts val="370"/>
              </a:spcBef>
              <a:buClr>
                <a:schemeClr val="accent2"/>
              </a:buClr>
              <a:buFont typeface="Noto Symbol"/>
              <a:buChar char="●"/>
              <a:defRPr/>
            </a:lvl2pPr>
            <a:lvl3pPr indent="-130810" lvl="2" marL="822960" rtl="0" algn="l">
              <a:spcBef>
                <a:spcPts val="370"/>
              </a:spcBef>
              <a:buClr>
                <a:srgbClr val="F0C1B0"/>
              </a:buClr>
              <a:buFont typeface="Noto Symbol"/>
              <a:buChar char="●"/>
              <a:defRPr/>
            </a:lvl3pPr>
            <a:lvl4pPr indent="-132080" lvl="3" marL="1097280" rtl="0" algn="l">
              <a:spcBef>
                <a:spcPts val="370"/>
              </a:spcBef>
              <a:buClr>
                <a:schemeClr val="accent3"/>
              </a:buClr>
              <a:buFont typeface="Noto Symbol"/>
              <a:buChar char="●"/>
              <a:defRPr/>
            </a:lvl4pPr>
            <a:lvl5pPr indent="-101600" lvl="4" marL="1371600" rtl="0" algn="l">
              <a:spcBef>
                <a:spcPts val="370"/>
              </a:spcBef>
              <a:buClr>
                <a:schemeClr val="accent3"/>
              </a:buClr>
              <a:buFont typeface="Libre Baskerville"/>
              <a:buChar char="o"/>
              <a:defRPr/>
            </a:lvl5pPr>
            <a:lvl6pPr indent="-121920" lvl="5" marL="1645920" rtl="0" algn="l">
              <a:spcBef>
                <a:spcPts val="370"/>
              </a:spcBef>
              <a:buClr>
                <a:schemeClr val="accent3"/>
              </a:buClr>
              <a:buFont typeface="Libre Baskerville"/>
              <a:buChar char="•"/>
              <a:defRPr/>
            </a:lvl6pPr>
            <a:lvl7pPr indent="-116839" lvl="6" marL="1920240" rtl="0" algn="l">
              <a:spcBef>
                <a:spcPts val="370"/>
              </a:spcBef>
              <a:buClr>
                <a:schemeClr val="accent2"/>
              </a:buClr>
              <a:buFont typeface="Libre Baskerville"/>
              <a:buChar char="•"/>
              <a:defRPr/>
            </a:lvl7pPr>
            <a:lvl8pPr indent="-124460" lvl="7" marL="2194560" rtl="0" algn="l">
              <a:spcBef>
                <a:spcPts val="370"/>
              </a:spcBef>
              <a:buClr>
                <a:srgbClr val="F0C1B0"/>
              </a:buClr>
              <a:buFont typeface="Libre Baskerville"/>
              <a:buChar char="•"/>
              <a:defRPr/>
            </a:lvl8pPr>
            <a:lvl9pPr indent="-119379" lvl="8" marL="2468880" rtl="0" algn="l">
              <a:spcBef>
                <a:spcPts val="370"/>
              </a:spcBef>
              <a:buClr>
                <a:srgbClr val="DDB8B3"/>
              </a:buClr>
              <a:buFont typeface="Libre Baskerville"/>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0" name="Shape 30"/>
        <p:cNvGrpSpPr/>
        <p:nvPr/>
      </p:nvGrpSpPr>
      <p:grpSpPr>
        <a:xfrm>
          <a:off x="0" y="0"/>
          <a:ext cx="0" cy="0"/>
          <a:chOff x="0" y="0"/>
          <a:chExt cx="0" cy="0"/>
        </a:xfrm>
      </p:grpSpPr>
      <p:sp>
        <p:nvSpPr>
          <p:cNvPr id="31" name="Shape 31"/>
          <p:cNvSpPr txBox="1"/>
          <p:nvPr>
            <p:ph idx="10" type="dt"/>
          </p:nvPr>
        </p:nvSpPr>
        <p:spPr>
          <a:xfrm>
            <a:off x="6172200" y="6191248"/>
            <a:ext cx="2476500" cy="476251"/>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2" name="Shape 32"/>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3" name="Shape 33"/>
          <p:cNvSpPr/>
          <p:nvPr>
            <p:ph idx="12" type="sldNum"/>
          </p:nvPr>
        </p:nvSpPr>
        <p:spPr>
          <a:xfrm>
            <a:off x="146304"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spcBef>
                <a:spcPts val="0"/>
              </a:spcBef>
              <a:buSzPct val="25000"/>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blipFill rotWithShape="1">
          <a:blip r:embed="rId2">
            <a:alphaModFix/>
          </a:blip>
          <a:tile algn="tl" flip="none" tx="0" sx="55000" ty="0" sy="55000"/>
        </a:blipFill>
      </p:bgPr>
    </p:bg>
    <p:spTree>
      <p:nvGrpSpPr>
        <p:cNvPr id="34" name="Shape 34"/>
        <p:cNvGrpSpPr/>
        <p:nvPr/>
      </p:nvGrpSpPr>
      <p:grpSpPr>
        <a:xfrm>
          <a:off x="0" y="0"/>
          <a:ext cx="0" cy="0"/>
          <a:chOff x="0" y="0"/>
          <a:chExt cx="0" cy="0"/>
        </a:xfrm>
      </p:grpSpPr>
      <p:sp>
        <p:nvSpPr>
          <p:cNvPr id="35" name="Shape 35"/>
          <p:cNvSpPr/>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36" name="Shape 36"/>
          <p:cNvSpPr/>
          <p:nvPr/>
        </p:nvSpPr>
        <p:spPr>
          <a:xfrm>
            <a:off x="65313" y="69759"/>
            <a:ext cx="9013371" cy="6692200"/>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37" name="Shape 37"/>
          <p:cNvSpPr txBox="1"/>
          <p:nvPr>
            <p:ph type="title"/>
          </p:nvPr>
        </p:nvSpPr>
        <p:spPr>
          <a:xfrm>
            <a:off x="722312" y="952500"/>
            <a:ext cx="7772400" cy="1362075"/>
          </a:xfrm>
          <a:prstGeom prst="rect">
            <a:avLst/>
          </a:prstGeom>
          <a:noFill/>
          <a:ln>
            <a:noFill/>
          </a:ln>
        </p:spPr>
        <p:txBody>
          <a:bodyPr anchorCtr="0" anchor="b" bIns="91425" lIns="91425" rIns="91425" tIns="91425"/>
          <a:lstStyle>
            <a:lvl1pPr lvl="0" rtl="0" algn="l">
              <a:spcBef>
                <a:spcPts val="0"/>
              </a:spcBef>
              <a:buFont typeface="Sour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8" name="Shape 38"/>
          <p:cNvSpPr txBox="1"/>
          <p:nvPr>
            <p:ph idx="1" type="body"/>
          </p:nvPr>
        </p:nvSpPr>
        <p:spPr>
          <a:xfrm>
            <a:off x="722312" y="2547941"/>
            <a:ext cx="7772400" cy="1338262"/>
          </a:xfrm>
          <a:prstGeom prst="rect">
            <a:avLst/>
          </a:prstGeom>
          <a:noFill/>
          <a:ln>
            <a:noFill/>
          </a:ln>
        </p:spPr>
        <p:txBody>
          <a:bodyPr anchorCtr="0" anchor="t" bIns="91425" lIns="91425" rIns="91425" tIns="91425"/>
          <a:lstStyle>
            <a:lvl1pPr indent="0" lvl="0" marL="0" rtl="0">
              <a:spcBef>
                <a:spcPts val="0"/>
              </a:spcBef>
              <a:buClr>
                <a:srgbClr val="888888"/>
              </a:buClr>
              <a:buFont typeface="Libre Baskerville"/>
              <a:buNone/>
              <a:defRPr/>
            </a:lvl1pPr>
            <a:lvl2pPr lvl="1" rtl="0">
              <a:spcBef>
                <a:spcPts val="0"/>
              </a:spcBef>
              <a:buClr>
                <a:srgbClr val="888888"/>
              </a:buClr>
              <a:buFont typeface="Libre Baskerville"/>
              <a:buNone/>
              <a:defRPr/>
            </a:lvl2pPr>
            <a:lvl3pPr lvl="2" rtl="0">
              <a:spcBef>
                <a:spcPts val="0"/>
              </a:spcBef>
              <a:buClr>
                <a:srgbClr val="888888"/>
              </a:buClr>
              <a:buFont typeface="Libre Baskerville"/>
              <a:buNone/>
              <a:defRPr/>
            </a:lvl3pPr>
            <a:lvl4pPr lvl="3" rtl="0">
              <a:spcBef>
                <a:spcPts val="0"/>
              </a:spcBef>
              <a:buClr>
                <a:srgbClr val="888888"/>
              </a:buClr>
              <a:buFont typeface="Libre Baskerville"/>
              <a:buNone/>
              <a:defRPr/>
            </a:lvl4pPr>
            <a:lvl5pPr lvl="4" rtl="0">
              <a:spcBef>
                <a:spcPts val="0"/>
              </a:spcBef>
              <a:buClr>
                <a:srgbClr val="888888"/>
              </a:buClr>
              <a:buFont typeface="Libre Baskerville"/>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9" name="Shape 39"/>
          <p:cNvSpPr txBox="1"/>
          <p:nvPr>
            <p:ph idx="10" type="dt"/>
          </p:nvPr>
        </p:nvSpPr>
        <p:spPr>
          <a:xfrm>
            <a:off x="6172200" y="6191248"/>
            <a:ext cx="2476500" cy="476251"/>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0" name="Shape 40"/>
          <p:cNvSpPr txBox="1"/>
          <p:nvPr>
            <p:ph idx="11" type="ftr"/>
          </p:nvPr>
        </p:nvSpPr>
        <p:spPr>
          <a:xfrm>
            <a:off x="800100" y="6172200"/>
            <a:ext cx="4000500" cy="4572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1" name="Shape 41"/>
          <p:cNvSpPr/>
          <p:nvPr/>
        </p:nvSpPr>
        <p:spPr>
          <a:xfrm flipH="1" rot="10800000">
            <a:off x="69417" y="2376831"/>
            <a:ext cx="9013514" cy="91439"/>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2" name="Shape 42"/>
          <p:cNvSpPr/>
          <p:nvPr/>
        </p:nvSpPr>
        <p:spPr>
          <a:xfrm>
            <a:off x="69152" y="2341478"/>
            <a:ext cx="9013780" cy="45718"/>
          </a:xfrm>
          <a:prstGeom prst="rect">
            <a:avLst/>
          </a:prstGeom>
          <a:solidFill>
            <a:srgbClr val="F0C1B0"/>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3" name="Shape 43"/>
          <p:cNvSpPr/>
          <p:nvPr/>
        </p:nvSpPr>
        <p:spPr>
          <a:xfrm>
            <a:off x="68311" y="2468880"/>
            <a:ext cx="9014621" cy="45719"/>
          </a:xfrm>
          <a:prstGeom prst="rect">
            <a:avLst/>
          </a:prstGeom>
          <a:solidFill>
            <a:schemeClr val="accent5"/>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4" name="Shape 44"/>
          <p:cNvSpPr/>
          <p:nvPr>
            <p:ph idx="12" type="sldNum"/>
          </p:nvPr>
        </p:nvSpPr>
        <p:spPr>
          <a:xfrm>
            <a:off x="146304" y="6208776"/>
            <a:ext cx="457200" cy="457200"/>
          </a:xfrm>
          <a:prstGeom prst="ellipse">
            <a:avLst/>
          </a:prstGeom>
          <a:solidFill>
            <a:schemeClr val="accent1"/>
          </a:solidFill>
          <a:ln>
            <a:noFill/>
          </a:ln>
        </p:spPr>
        <p:txBody>
          <a:bodyPr anchorCtr="1" anchor="ctr" bIns="0" lIns="0" rIns="0" tIns="0">
            <a:noAutofit/>
          </a:bodyPr>
          <a:lstStyle/>
          <a:p>
            <a:pPr indent="0" lvl="0" marL="0" marR="0" rtl="0" algn="ctr">
              <a:spcBef>
                <a:spcPts val="0"/>
              </a:spcBef>
              <a:buSzPct val="25000"/>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5" name="Shape 45"/>
        <p:cNvGrpSpPr/>
        <p:nvPr/>
      </p:nvGrpSpPr>
      <p:grpSpPr>
        <a:xfrm>
          <a:off x="0" y="0"/>
          <a:ext cx="0" cy="0"/>
          <a:chOff x="0" y="0"/>
          <a:chExt cx="0" cy="0"/>
        </a:xfrm>
      </p:grpSpPr>
      <p:sp>
        <p:nvSpPr>
          <p:cNvPr id="46" name="Shape 46"/>
          <p:cNvSpPr txBox="1"/>
          <p:nvPr>
            <p:ph type="title"/>
          </p:nvPr>
        </p:nvSpPr>
        <p:spPr>
          <a:xfrm>
            <a:off x="914400" y="274638"/>
            <a:ext cx="7772400" cy="1143000"/>
          </a:xfrm>
          <a:prstGeom prst="rect">
            <a:avLst/>
          </a:prstGeom>
          <a:noFill/>
          <a:ln>
            <a:noFill/>
          </a:ln>
        </p:spPr>
        <p:txBody>
          <a:bodyPr anchorCtr="0" anchor="b" bIns="91425" lIns="91425" rIns="91425" tIns="91425"/>
          <a:lstStyle>
            <a:lvl1pPr lvl="0" rtl="0" algn="l">
              <a:spcBef>
                <a:spcPts val="0"/>
              </a:spcBef>
              <a:buClr>
                <a:schemeClr val="dk2"/>
              </a:buClr>
              <a:buFont typeface="Sour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 name="Shape 47"/>
          <p:cNvSpPr txBox="1"/>
          <p:nvPr>
            <p:ph idx="10" type="dt"/>
          </p:nvPr>
        </p:nvSpPr>
        <p:spPr>
          <a:xfrm>
            <a:off x="6172200" y="6191248"/>
            <a:ext cx="2476500" cy="476251"/>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8" name="Shape 48"/>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9" name="Shape 49"/>
          <p:cNvSpPr/>
          <p:nvPr>
            <p:ph idx="12" type="sldNum"/>
          </p:nvPr>
        </p:nvSpPr>
        <p:spPr>
          <a:xfrm>
            <a:off x="146304"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spcBef>
                <a:spcPts val="0"/>
              </a:spcBef>
              <a:buSzPct val="25000"/>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
        <p:nvSpPr>
          <p:cNvPr id="50" name="Shape 50"/>
          <p:cNvSpPr txBox="1"/>
          <p:nvPr>
            <p:ph idx="1" type="body"/>
          </p:nvPr>
        </p:nvSpPr>
        <p:spPr>
          <a:xfrm>
            <a:off x="914400" y="1447800"/>
            <a:ext cx="3749040" cy="4572000"/>
          </a:xfrm>
          <a:prstGeom prst="rect">
            <a:avLst/>
          </a:prstGeom>
          <a:noFill/>
          <a:ln>
            <a:noFill/>
          </a:ln>
        </p:spPr>
        <p:txBody>
          <a:bodyPr anchorCtr="0" anchor="t" bIns="91425" lIns="91425" rIns="91425" tIns="91425"/>
          <a:lstStyle>
            <a:lvl1pPr indent="-133985" lvl="0" marL="274320" rtl="0" algn="l">
              <a:spcBef>
                <a:spcPts val="580"/>
              </a:spcBef>
              <a:buClr>
                <a:schemeClr val="accent1"/>
              </a:buClr>
              <a:buFont typeface="Noto Symbol"/>
              <a:buChar char="●"/>
              <a:defRPr/>
            </a:lvl1pPr>
            <a:lvl2pPr indent="-101600" lvl="1" marL="548640" rtl="0" algn="l">
              <a:spcBef>
                <a:spcPts val="370"/>
              </a:spcBef>
              <a:buClr>
                <a:schemeClr val="accent2"/>
              </a:buClr>
              <a:buFont typeface="Noto Symbol"/>
              <a:buChar char="●"/>
              <a:defRPr/>
            </a:lvl2pPr>
            <a:lvl3pPr indent="-130810" lvl="2" marL="822960" rtl="0" algn="l">
              <a:spcBef>
                <a:spcPts val="370"/>
              </a:spcBef>
              <a:buClr>
                <a:srgbClr val="F0C1B0"/>
              </a:buClr>
              <a:buFont typeface="Noto Symbol"/>
              <a:buChar char="●"/>
              <a:defRPr/>
            </a:lvl3pPr>
            <a:lvl4pPr indent="-132080" lvl="3" marL="1097280" rtl="0" algn="l">
              <a:spcBef>
                <a:spcPts val="370"/>
              </a:spcBef>
              <a:buClr>
                <a:schemeClr val="accent3"/>
              </a:buClr>
              <a:buFont typeface="Noto Symbol"/>
              <a:buChar char="●"/>
              <a:defRPr/>
            </a:lvl4pPr>
            <a:lvl5pPr indent="-101600" lvl="4" marL="1371600" rtl="0" algn="l">
              <a:spcBef>
                <a:spcPts val="370"/>
              </a:spcBef>
              <a:buClr>
                <a:schemeClr val="accent3"/>
              </a:buClr>
              <a:buFont typeface="Libre Baskerville"/>
              <a:buChar char="o"/>
              <a:defRPr/>
            </a:lvl5pPr>
            <a:lvl6pPr indent="-121920" lvl="5" marL="1645920" rtl="0" algn="l">
              <a:spcBef>
                <a:spcPts val="370"/>
              </a:spcBef>
              <a:buClr>
                <a:schemeClr val="accent3"/>
              </a:buClr>
              <a:buFont typeface="Libre Baskerville"/>
              <a:buChar char="•"/>
              <a:defRPr/>
            </a:lvl6pPr>
            <a:lvl7pPr indent="-116839" lvl="6" marL="1920240" rtl="0" algn="l">
              <a:spcBef>
                <a:spcPts val="370"/>
              </a:spcBef>
              <a:buClr>
                <a:schemeClr val="accent2"/>
              </a:buClr>
              <a:buFont typeface="Libre Baskerville"/>
              <a:buChar char="•"/>
              <a:defRPr/>
            </a:lvl7pPr>
            <a:lvl8pPr indent="-124460" lvl="7" marL="2194560" rtl="0" algn="l">
              <a:spcBef>
                <a:spcPts val="370"/>
              </a:spcBef>
              <a:buClr>
                <a:srgbClr val="F0C1B0"/>
              </a:buClr>
              <a:buFont typeface="Libre Baskerville"/>
              <a:buChar char="•"/>
              <a:defRPr/>
            </a:lvl8pPr>
            <a:lvl9pPr indent="-119379" lvl="8" marL="2468880" rtl="0" algn="l">
              <a:spcBef>
                <a:spcPts val="370"/>
              </a:spcBef>
              <a:buClr>
                <a:srgbClr val="DDB8B3"/>
              </a:buClr>
              <a:buFont typeface="Libre Baskerville"/>
              <a:buChar char="•"/>
              <a:defRPr/>
            </a:lvl9pPr>
          </a:lstStyle>
          <a:p/>
        </p:txBody>
      </p:sp>
      <p:sp>
        <p:nvSpPr>
          <p:cNvPr id="51" name="Shape 51"/>
          <p:cNvSpPr txBox="1"/>
          <p:nvPr>
            <p:ph idx="2" type="body"/>
          </p:nvPr>
        </p:nvSpPr>
        <p:spPr>
          <a:xfrm>
            <a:off x="4933950" y="1447800"/>
            <a:ext cx="3749040" cy="4572000"/>
          </a:xfrm>
          <a:prstGeom prst="rect">
            <a:avLst/>
          </a:prstGeom>
          <a:noFill/>
          <a:ln>
            <a:noFill/>
          </a:ln>
        </p:spPr>
        <p:txBody>
          <a:bodyPr anchorCtr="0" anchor="t" bIns="91425" lIns="91425" rIns="91425" tIns="91425"/>
          <a:lstStyle>
            <a:lvl1pPr indent="-133985" lvl="0" marL="274320" rtl="0" algn="l">
              <a:spcBef>
                <a:spcPts val="580"/>
              </a:spcBef>
              <a:buClr>
                <a:schemeClr val="accent1"/>
              </a:buClr>
              <a:buFont typeface="Noto Symbol"/>
              <a:buChar char="●"/>
              <a:defRPr/>
            </a:lvl1pPr>
            <a:lvl2pPr indent="-101600" lvl="1" marL="548640" rtl="0" algn="l">
              <a:spcBef>
                <a:spcPts val="370"/>
              </a:spcBef>
              <a:buClr>
                <a:schemeClr val="accent2"/>
              </a:buClr>
              <a:buFont typeface="Noto Symbol"/>
              <a:buChar char="●"/>
              <a:defRPr/>
            </a:lvl2pPr>
            <a:lvl3pPr indent="-130810" lvl="2" marL="822960" rtl="0" algn="l">
              <a:spcBef>
                <a:spcPts val="370"/>
              </a:spcBef>
              <a:buClr>
                <a:srgbClr val="F0C1B0"/>
              </a:buClr>
              <a:buFont typeface="Noto Symbol"/>
              <a:buChar char="●"/>
              <a:defRPr/>
            </a:lvl3pPr>
            <a:lvl4pPr indent="-132080" lvl="3" marL="1097280" rtl="0" algn="l">
              <a:spcBef>
                <a:spcPts val="370"/>
              </a:spcBef>
              <a:buClr>
                <a:schemeClr val="accent3"/>
              </a:buClr>
              <a:buFont typeface="Noto Symbol"/>
              <a:buChar char="●"/>
              <a:defRPr/>
            </a:lvl4pPr>
            <a:lvl5pPr indent="-101600" lvl="4" marL="1371600" rtl="0" algn="l">
              <a:spcBef>
                <a:spcPts val="370"/>
              </a:spcBef>
              <a:buClr>
                <a:schemeClr val="accent3"/>
              </a:buClr>
              <a:buFont typeface="Libre Baskerville"/>
              <a:buChar char="o"/>
              <a:defRPr/>
            </a:lvl5pPr>
            <a:lvl6pPr indent="-121920" lvl="5" marL="1645920" rtl="0" algn="l">
              <a:spcBef>
                <a:spcPts val="370"/>
              </a:spcBef>
              <a:buClr>
                <a:schemeClr val="accent3"/>
              </a:buClr>
              <a:buFont typeface="Libre Baskerville"/>
              <a:buChar char="•"/>
              <a:defRPr/>
            </a:lvl6pPr>
            <a:lvl7pPr indent="-116839" lvl="6" marL="1920240" rtl="0" algn="l">
              <a:spcBef>
                <a:spcPts val="370"/>
              </a:spcBef>
              <a:buClr>
                <a:schemeClr val="accent2"/>
              </a:buClr>
              <a:buFont typeface="Libre Baskerville"/>
              <a:buChar char="•"/>
              <a:defRPr/>
            </a:lvl7pPr>
            <a:lvl8pPr indent="-124460" lvl="7" marL="2194560" rtl="0" algn="l">
              <a:spcBef>
                <a:spcPts val="370"/>
              </a:spcBef>
              <a:buClr>
                <a:srgbClr val="F0C1B0"/>
              </a:buClr>
              <a:buFont typeface="Libre Baskerville"/>
              <a:buChar char="•"/>
              <a:defRPr/>
            </a:lvl8pPr>
            <a:lvl9pPr indent="-119379" lvl="8" marL="2468880" rtl="0" algn="l">
              <a:spcBef>
                <a:spcPts val="370"/>
              </a:spcBef>
              <a:buClr>
                <a:srgbClr val="DDB8B3"/>
              </a:buClr>
              <a:buFont typeface="Libre Baskerville"/>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2" name="Shape 52"/>
        <p:cNvGrpSpPr/>
        <p:nvPr/>
      </p:nvGrpSpPr>
      <p:grpSpPr>
        <a:xfrm>
          <a:off x="0" y="0"/>
          <a:ext cx="0" cy="0"/>
          <a:chOff x="0" y="0"/>
          <a:chExt cx="0" cy="0"/>
        </a:xfrm>
      </p:grpSpPr>
      <p:sp>
        <p:nvSpPr>
          <p:cNvPr id="53" name="Shape 53"/>
          <p:cNvSpPr txBox="1"/>
          <p:nvPr>
            <p:ph type="title"/>
          </p:nvPr>
        </p:nvSpPr>
        <p:spPr>
          <a:xfrm>
            <a:off x="914400" y="273051"/>
            <a:ext cx="7772400" cy="1143000"/>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4" name="Shape 54"/>
          <p:cNvSpPr txBox="1"/>
          <p:nvPr>
            <p:ph idx="1" type="body"/>
          </p:nvPr>
        </p:nvSpPr>
        <p:spPr>
          <a:xfrm>
            <a:off x="914400" y="1447800"/>
            <a:ext cx="3733800" cy="762000"/>
          </a:xfrm>
          <a:prstGeom prst="rect">
            <a:avLst/>
          </a:prstGeom>
          <a:noFill/>
          <a:ln>
            <a:noFill/>
          </a:ln>
        </p:spPr>
        <p:txBody>
          <a:bodyPr anchorCtr="0" anchor="b" bIns="91425" lIns="91425" rIns="91425" tIns="91425"/>
          <a:lstStyle>
            <a:lvl1pPr indent="0" lvl="0" marL="0" rtl="0">
              <a:spcBef>
                <a:spcPts val="0"/>
              </a:spcBef>
              <a:buClr>
                <a:schemeClr val="accent1"/>
              </a:buClr>
              <a:buFont typeface="Source Sans Pro"/>
              <a:buNone/>
              <a:defRPr/>
            </a:lvl1pPr>
            <a:lvl2pPr lvl="1" rtl="0">
              <a:spcBef>
                <a:spcPts val="0"/>
              </a:spcBef>
              <a:buFont typeface="Libre Baskerville"/>
              <a:buNone/>
              <a:defRPr/>
            </a:lvl2pPr>
            <a:lvl3pPr lvl="2" rtl="0">
              <a:spcBef>
                <a:spcPts val="0"/>
              </a:spcBef>
              <a:buFont typeface="Libre Baskerville"/>
              <a:buNone/>
              <a:defRPr/>
            </a:lvl3pPr>
            <a:lvl4pPr lvl="3" rtl="0">
              <a:spcBef>
                <a:spcPts val="0"/>
              </a:spcBef>
              <a:buFont typeface="Libre Baskerville"/>
              <a:buNone/>
              <a:defRPr/>
            </a:lvl4pPr>
            <a:lvl5pPr lvl="4" rtl="0">
              <a:spcBef>
                <a:spcPts val="0"/>
              </a:spcBef>
              <a:buFont typeface="Libre Baskerville"/>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5" name="Shape 55"/>
          <p:cNvSpPr txBox="1"/>
          <p:nvPr>
            <p:ph idx="2" type="body"/>
          </p:nvPr>
        </p:nvSpPr>
        <p:spPr>
          <a:xfrm>
            <a:off x="4953000" y="1447800"/>
            <a:ext cx="3733800" cy="762000"/>
          </a:xfrm>
          <a:prstGeom prst="rect">
            <a:avLst/>
          </a:prstGeom>
          <a:noFill/>
          <a:ln>
            <a:noFill/>
          </a:ln>
        </p:spPr>
        <p:txBody>
          <a:bodyPr anchorCtr="0" anchor="b" bIns="91425" lIns="91425" rIns="91425" tIns="91425"/>
          <a:lstStyle>
            <a:lvl1pPr indent="0" lvl="0" marL="0" rtl="0">
              <a:spcBef>
                <a:spcPts val="0"/>
              </a:spcBef>
              <a:buClr>
                <a:schemeClr val="accent1"/>
              </a:buClr>
              <a:buFont typeface="Source Sans Pro"/>
              <a:buNone/>
              <a:defRPr/>
            </a:lvl1pPr>
            <a:lvl2pPr lvl="1" rtl="0">
              <a:spcBef>
                <a:spcPts val="0"/>
              </a:spcBef>
              <a:buFont typeface="Libre Baskerville"/>
              <a:buNone/>
              <a:defRPr/>
            </a:lvl2pPr>
            <a:lvl3pPr lvl="2" rtl="0">
              <a:spcBef>
                <a:spcPts val="0"/>
              </a:spcBef>
              <a:buFont typeface="Libre Baskerville"/>
              <a:buNone/>
              <a:defRPr/>
            </a:lvl3pPr>
            <a:lvl4pPr lvl="3" rtl="0">
              <a:spcBef>
                <a:spcPts val="0"/>
              </a:spcBef>
              <a:buFont typeface="Libre Baskerville"/>
              <a:buNone/>
              <a:defRPr/>
            </a:lvl4pPr>
            <a:lvl5pPr lvl="4" rtl="0">
              <a:spcBef>
                <a:spcPts val="0"/>
              </a:spcBef>
              <a:buFont typeface="Libre Baskerville"/>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6" name="Shape 56"/>
          <p:cNvSpPr txBox="1"/>
          <p:nvPr>
            <p:ph idx="10" type="dt"/>
          </p:nvPr>
        </p:nvSpPr>
        <p:spPr>
          <a:xfrm>
            <a:off x="6172200" y="6191248"/>
            <a:ext cx="2476500" cy="476251"/>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7" name="Shape 57"/>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8" name="Shape 58"/>
          <p:cNvSpPr/>
          <p:nvPr>
            <p:ph idx="12" type="sldNum"/>
          </p:nvPr>
        </p:nvSpPr>
        <p:spPr>
          <a:xfrm>
            <a:off x="146304"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spcBef>
                <a:spcPts val="0"/>
              </a:spcBef>
              <a:buSzPct val="25000"/>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
        <p:nvSpPr>
          <p:cNvPr id="59" name="Shape 59"/>
          <p:cNvSpPr txBox="1"/>
          <p:nvPr>
            <p:ph idx="3" type="body"/>
          </p:nvPr>
        </p:nvSpPr>
        <p:spPr>
          <a:xfrm>
            <a:off x="914400" y="2247900"/>
            <a:ext cx="3733800" cy="3886200"/>
          </a:xfrm>
          <a:prstGeom prst="rect">
            <a:avLst/>
          </a:prstGeom>
          <a:noFill/>
          <a:ln>
            <a:noFill/>
          </a:ln>
        </p:spPr>
        <p:txBody>
          <a:bodyPr anchorCtr="0" anchor="t" bIns="91425" lIns="91425" rIns="91425" tIns="91425"/>
          <a:lstStyle>
            <a:lvl1pPr indent="-133985" lvl="0" marL="274320" rtl="0" algn="l">
              <a:spcBef>
                <a:spcPts val="580"/>
              </a:spcBef>
              <a:buClr>
                <a:schemeClr val="accent1"/>
              </a:buClr>
              <a:buFont typeface="Noto Symbol"/>
              <a:buChar char="●"/>
              <a:defRPr/>
            </a:lvl1pPr>
            <a:lvl2pPr indent="-101600" lvl="1" marL="548640" rtl="0" algn="l">
              <a:spcBef>
                <a:spcPts val="370"/>
              </a:spcBef>
              <a:buClr>
                <a:schemeClr val="accent2"/>
              </a:buClr>
              <a:buFont typeface="Noto Symbol"/>
              <a:buChar char="●"/>
              <a:defRPr/>
            </a:lvl2pPr>
            <a:lvl3pPr indent="-130810" lvl="2" marL="822960" rtl="0" algn="l">
              <a:spcBef>
                <a:spcPts val="370"/>
              </a:spcBef>
              <a:buClr>
                <a:srgbClr val="F0C1B0"/>
              </a:buClr>
              <a:buFont typeface="Noto Symbol"/>
              <a:buChar char="●"/>
              <a:defRPr/>
            </a:lvl3pPr>
            <a:lvl4pPr indent="-132080" lvl="3" marL="1097280" rtl="0" algn="l">
              <a:spcBef>
                <a:spcPts val="370"/>
              </a:spcBef>
              <a:buClr>
                <a:schemeClr val="accent3"/>
              </a:buClr>
              <a:buFont typeface="Noto Symbol"/>
              <a:buChar char="●"/>
              <a:defRPr/>
            </a:lvl4pPr>
            <a:lvl5pPr indent="-101600" lvl="4" marL="1371600" rtl="0" algn="l">
              <a:spcBef>
                <a:spcPts val="370"/>
              </a:spcBef>
              <a:buClr>
                <a:schemeClr val="accent3"/>
              </a:buClr>
              <a:buFont typeface="Libre Baskerville"/>
              <a:buChar char="o"/>
              <a:defRPr/>
            </a:lvl5pPr>
            <a:lvl6pPr indent="-121920" lvl="5" marL="1645920" rtl="0" algn="l">
              <a:spcBef>
                <a:spcPts val="370"/>
              </a:spcBef>
              <a:buClr>
                <a:schemeClr val="accent3"/>
              </a:buClr>
              <a:buFont typeface="Libre Baskerville"/>
              <a:buChar char="•"/>
              <a:defRPr/>
            </a:lvl6pPr>
            <a:lvl7pPr indent="-116839" lvl="6" marL="1920240" rtl="0" algn="l">
              <a:spcBef>
                <a:spcPts val="370"/>
              </a:spcBef>
              <a:buClr>
                <a:schemeClr val="accent2"/>
              </a:buClr>
              <a:buFont typeface="Libre Baskerville"/>
              <a:buChar char="•"/>
              <a:defRPr/>
            </a:lvl7pPr>
            <a:lvl8pPr indent="-124460" lvl="7" marL="2194560" rtl="0" algn="l">
              <a:spcBef>
                <a:spcPts val="370"/>
              </a:spcBef>
              <a:buClr>
                <a:srgbClr val="F0C1B0"/>
              </a:buClr>
              <a:buFont typeface="Libre Baskerville"/>
              <a:buChar char="•"/>
              <a:defRPr/>
            </a:lvl8pPr>
            <a:lvl9pPr indent="-119379" lvl="8" marL="2468880" rtl="0" algn="l">
              <a:spcBef>
                <a:spcPts val="370"/>
              </a:spcBef>
              <a:buClr>
                <a:srgbClr val="DDB8B3"/>
              </a:buClr>
              <a:buFont typeface="Libre Baskerville"/>
              <a:buChar char="•"/>
              <a:defRPr/>
            </a:lvl9pPr>
          </a:lstStyle>
          <a:p/>
        </p:txBody>
      </p:sp>
      <p:sp>
        <p:nvSpPr>
          <p:cNvPr id="60" name="Shape 60"/>
          <p:cNvSpPr txBox="1"/>
          <p:nvPr>
            <p:ph idx="4" type="body"/>
          </p:nvPr>
        </p:nvSpPr>
        <p:spPr>
          <a:xfrm>
            <a:off x="4953000" y="2247900"/>
            <a:ext cx="3733800" cy="3886200"/>
          </a:xfrm>
          <a:prstGeom prst="rect">
            <a:avLst/>
          </a:prstGeom>
          <a:noFill/>
          <a:ln>
            <a:noFill/>
          </a:ln>
        </p:spPr>
        <p:txBody>
          <a:bodyPr anchorCtr="0" anchor="t" bIns="91425" lIns="91425" rIns="91425" tIns="91425"/>
          <a:lstStyle>
            <a:lvl1pPr indent="-133985" lvl="0" marL="274320" rtl="0" algn="l">
              <a:spcBef>
                <a:spcPts val="580"/>
              </a:spcBef>
              <a:buClr>
                <a:schemeClr val="accent1"/>
              </a:buClr>
              <a:buFont typeface="Noto Symbol"/>
              <a:buChar char="●"/>
              <a:defRPr/>
            </a:lvl1pPr>
            <a:lvl2pPr indent="-101600" lvl="1" marL="548640" rtl="0" algn="l">
              <a:spcBef>
                <a:spcPts val="370"/>
              </a:spcBef>
              <a:buClr>
                <a:schemeClr val="accent2"/>
              </a:buClr>
              <a:buFont typeface="Noto Symbol"/>
              <a:buChar char="●"/>
              <a:defRPr/>
            </a:lvl2pPr>
            <a:lvl3pPr indent="-130810" lvl="2" marL="822960" rtl="0" algn="l">
              <a:spcBef>
                <a:spcPts val="370"/>
              </a:spcBef>
              <a:buClr>
                <a:srgbClr val="F0C1B0"/>
              </a:buClr>
              <a:buFont typeface="Noto Symbol"/>
              <a:buChar char="●"/>
              <a:defRPr/>
            </a:lvl3pPr>
            <a:lvl4pPr indent="-132080" lvl="3" marL="1097280" rtl="0" algn="l">
              <a:spcBef>
                <a:spcPts val="370"/>
              </a:spcBef>
              <a:buClr>
                <a:schemeClr val="accent3"/>
              </a:buClr>
              <a:buFont typeface="Noto Symbol"/>
              <a:buChar char="●"/>
              <a:defRPr/>
            </a:lvl4pPr>
            <a:lvl5pPr indent="-101600" lvl="4" marL="1371600" rtl="0" algn="l">
              <a:spcBef>
                <a:spcPts val="370"/>
              </a:spcBef>
              <a:buClr>
                <a:schemeClr val="accent3"/>
              </a:buClr>
              <a:buFont typeface="Libre Baskerville"/>
              <a:buChar char="o"/>
              <a:defRPr/>
            </a:lvl5pPr>
            <a:lvl6pPr indent="-121920" lvl="5" marL="1645920" rtl="0" algn="l">
              <a:spcBef>
                <a:spcPts val="370"/>
              </a:spcBef>
              <a:buClr>
                <a:schemeClr val="accent3"/>
              </a:buClr>
              <a:buFont typeface="Libre Baskerville"/>
              <a:buChar char="•"/>
              <a:defRPr/>
            </a:lvl6pPr>
            <a:lvl7pPr indent="-116839" lvl="6" marL="1920240" rtl="0" algn="l">
              <a:spcBef>
                <a:spcPts val="370"/>
              </a:spcBef>
              <a:buClr>
                <a:schemeClr val="accent2"/>
              </a:buClr>
              <a:buFont typeface="Libre Baskerville"/>
              <a:buChar char="•"/>
              <a:defRPr/>
            </a:lvl7pPr>
            <a:lvl8pPr indent="-124460" lvl="7" marL="2194560" rtl="0" algn="l">
              <a:spcBef>
                <a:spcPts val="370"/>
              </a:spcBef>
              <a:buClr>
                <a:srgbClr val="F0C1B0"/>
              </a:buClr>
              <a:buFont typeface="Libre Baskerville"/>
              <a:buChar char="•"/>
              <a:defRPr/>
            </a:lvl8pPr>
            <a:lvl9pPr indent="-119379" lvl="8" marL="2468880" rtl="0" algn="l">
              <a:spcBef>
                <a:spcPts val="370"/>
              </a:spcBef>
              <a:buClr>
                <a:srgbClr val="DDB8B3"/>
              </a:buClr>
              <a:buFont typeface="Libre Baskerville"/>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1" name="Shape 61"/>
        <p:cNvGrpSpPr/>
        <p:nvPr/>
      </p:nvGrpSpPr>
      <p:grpSpPr>
        <a:xfrm>
          <a:off x="0" y="0"/>
          <a:ext cx="0" cy="0"/>
          <a:chOff x="0" y="0"/>
          <a:chExt cx="0" cy="0"/>
        </a:xfrm>
      </p:grpSpPr>
      <p:sp>
        <p:nvSpPr>
          <p:cNvPr id="62" name="Shape 62"/>
          <p:cNvSpPr txBox="1"/>
          <p:nvPr>
            <p:ph type="title"/>
          </p:nvPr>
        </p:nvSpPr>
        <p:spPr>
          <a:xfrm>
            <a:off x="914400" y="274638"/>
            <a:ext cx="7772400" cy="1143000"/>
          </a:xfrm>
          <a:prstGeom prst="rect">
            <a:avLst/>
          </a:prstGeom>
          <a:noFill/>
          <a:ln>
            <a:noFill/>
          </a:ln>
        </p:spPr>
        <p:txBody>
          <a:bodyPr anchorCtr="0" anchor="b" bIns="91425" lIns="91425" rIns="91425" tIns="91425"/>
          <a:lstStyle>
            <a:lvl1pPr lvl="0" rtl="0" algn="l">
              <a:spcBef>
                <a:spcPts val="0"/>
              </a:spcBef>
              <a:buClr>
                <a:schemeClr val="dk2"/>
              </a:buClr>
              <a:buFont typeface="Sour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3" name="Shape 63"/>
          <p:cNvSpPr txBox="1"/>
          <p:nvPr>
            <p:ph idx="10" type="dt"/>
          </p:nvPr>
        </p:nvSpPr>
        <p:spPr>
          <a:xfrm>
            <a:off x="6172200" y="6191248"/>
            <a:ext cx="2476500" cy="476251"/>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4" name="Shape 64"/>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5" name="Shape 65"/>
          <p:cNvSpPr/>
          <p:nvPr>
            <p:ph idx="12" type="sldNum"/>
          </p:nvPr>
        </p:nvSpPr>
        <p:spPr>
          <a:xfrm>
            <a:off x="146304"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spcBef>
                <a:spcPts val="0"/>
              </a:spcBef>
              <a:buSzPct val="25000"/>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6" name="Shape 66"/>
        <p:cNvGrpSpPr/>
        <p:nvPr/>
      </p:nvGrpSpPr>
      <p:grpSpPr>
        <a:xfrm>
          <a:off x="0" y="0"/>
          <a:ext cx="0" cy="0"/>
          <a:chOff x="0" y="0"/>
          <a:chExt cx="0" cy="0"/>
        </a:xfrm>
      </p:grpSpPr>
      <p:sp>
        <p:nvSpPr>
          <p:cNvPr id="67" name="Shape 67"/>
          <p:cNvSpPr/>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68" name="Shape 68"/>
          <p:cNvSpPr/>
          <p:nvPr/>
        </p:nvSpPr>
        <p:spPr>
          <a:xfrm>
            <a:off x="64008" y="69754"/>
            <a:ext cx="9013371" cy="6693408"/>
          </a:xfrm>
          <a:prstGeom prst="roundRect">
            <a:avLst>
              <a:gd fmla="val 4929" name="adj"/>
            </a:avLst>
          </a:prstGeom>
          <a:solidFill>
            <a:schemeClr val="lt1"/>
          </a:solidFill>
          <a:ln cap="sq"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69" name="Shape 69"/>
          <p:cNvSpPr txBox="1"/>
          <p:nvPr>
            <p:ph type="title"/>
          </p:nvPr>
        </p:nvSpPr>
        <p:spPr>
          <a:xfrm>
            <a:off x="914400" y="273051"/>
            <a:ext cx="7772400" cy="1143000"/>
          </a:xfrm>
          <a:prstGeom prst="rect">
            <a:avLst/>
          </a:prstGeom>
          <a:noFill/>
          <a:ln>
            <a:noFill/>
          </a:ln>
        </p:spPr>
        <p:txBody>
          <a:bodyPr anchorCtr="0" anchor="b" bIns="91425" lIns="91425" rIns="91425" tIns="91425"/>
          <a:lstStyle>
            <a:lvl1pPr lvl="0" rtl="0" algn="l">
              <a:spcBef>
                <a:spcPts val="0"/>
              </a:spcBef>
              <a:buFont typeface="Sour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0" name="Shape 70"/>
          <p:cNvSpPr txBox="1"/>
          <p:nvPr>
            <p:ph idx="1" type="body"/>
          </p:nvPr>
        </p:nvSpPr>
        <p:spPr>
          <a:xfrm>
            <a:off x="914400" y="1600200"/>
            <a:ext cx="1904999" cy="4495800"/>
          </a:xfrm>
          <a:prstGeom prst="rect">
            <a:avLst/>
          </a:prstGeom>
          <a:noFill/>
          <a:ln>
            <a:noFill/>
          </a:ln>
        </p:spPr>
        <p:txBody>
          <a:bodyPr anchorCtr="0" anchor="t" bIns="91425" lIns="91425" rIns="91425" tIns="91425"/>
          <a:lstStyle>
            <a:lvl1pPr indent="0" lvl="0" marL="0" rtl="0">
              <a:spcBef>
                <a:spcPts val="0"/>
              </a:spcBef>
              <a:buFont typeface="Libre Baskerville"/>
              <a:buNone/>
              <a:defRPr/>
            </a:lvl1pPr>
            <a:lvl2pPr lvl="1" rtl="0">
              <a:spcBef>
                <a:spcPts val="0"/>
              </a:spcBef>
              <a:buFont typeface="Libre Baskerville"/>
              <a:buNone/>
              <a:defRPr/>
            </a:lvl2pPr>
            <a:lvl3pPr lvl="2" rtl="0">
              <a:spcBef>
                <a:spcPts val="0"/>
              </a:spcBef>
              <a:buFont typeface="Libre Baskerville"/>
              <a:buNone/>
              <a:defRPr/>
            </a:lvl3pPr>
            <a:lvl4pPr lvl="3" rtl="0">
              <a:spcBef>
                <a:spcPts val="0"/>
              </a:spcBef>
              <a:buFont typeface="Libre Baskerville"/>
              <a:buNone/>
              <a:defRPr/>
            </a:lvl4pPr>
            <a:lvl5pPr lvl="4" rtl="0">
              <a:spcBef>
                <a:spcPts val="0"/>
              </a:spcBef>
              <a:buFont typeface="Libre Baskerville"/>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1" name="Shape 71"/>
          <p:cNvSpPr txBox="1"/>
          <p:nvPr>
            <p:ph idx="10" type="dt"/>
          </p:nvPr>
        </p:nvSpPr>
        <p:spPr>
          <a:xfrm>
            <a:off x="6172200" y="6191248"/>
            <a:ext cx="2476500" cy="476251"/>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2" name="Shape 72"/>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3" name="Shape 73"/>
          <p:cNvSpPr/>
          <p:nvPr>
            <p:ph idx="12" type="sldNum"/>
          </p:nvPr>
        </p:nvSpPr>
        <p:spPr>
          <a:xfrm>
            <a:off x="146304"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spcBef>
                <a:spcPts val="0"/>
              </a:spcBef>
              <a:buSzPct val="25000"/>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
        <p:nvSpPr>
          <p:cNvPr id="74" name="Shape 74"/>
          <p:cNvSpPr txBox="1"/>
          <p:nvPr>
            <p:ph idx="2" type="body"/>
          </p:nvPr>
        </p:nvSpPr>
        <p:spPr>
          <a:xfrm>
            <a:off x="2971800" y="1600200"/>
            <a:ext cx="5714999" cy="4495800"/>
          </a:xfrm>
          <a:prstGeom prst="rect">
            <a:avLst/>
          </a:prstGeom>
          <a:noFill/>
          <a:ln>
            <a:noFill/>
          </a:ln>
        </p:spPr>
        <p:txBody>
          <a:bodyPr anchorCtr="0" anchor="t" bIns="91425" lIns="91425" rIns="91425" tIns="91425"/>
          <a:lstStyle>
            <a:lvl1pPr indent="-133985" lvl="0" marL="274320" rtl="0" algn="l">
              <a:spcBef>
                <a:spcPts val="580"/>
              </a:spcBef>
              <a:buClr>
                <a:schemeClr val="accent1"/>
              </a:buClr>
              <a:buFont typeface="Noto Symbol"/>
              <a:buChar char="●"/>
              <a:defRPr/>
            </a:lvl1pPr>
            <a:lvl2pPr indent="-101600" lvl="1" marL="548640" rtl="0" algn="l">
              <a:spcBef>
                <a:spcPts val="370"/>
              </a:spcBef>
              <a:buClr>
                <a:schemeClr val="accent2"/>
              </a:buClr>
              <a:buFont typeface="Noto Symbol"/>
              <a:buChar char="●"/>
              <a:defRPr/>
            </a:lvl2pPr>
            <a:lvl3pPr indent="-130810" lvl="2" marL="822960" rtl="0" algn="l">
              <a:spcBef>
                <a:spcPts val="370"/>
              </a:spcBef>
              <a:buClr>
                <a:srgbClr val="F0C1B0"/>
              </a:buClr>
              <a:buFont typeface="Noto Symbol"/>
              <a:buChar char="●"/>
              <a:defRPr/>
            </a:lvl3pPr>
            <a:lvl4pPr indent="-132080" lvl="3" marL="1097280" rtl="0" algn="l">
              <a:spcBef>
                <a:spcPts val="370"/>
              </a:spcBef>
              <a:buClr>
                <a:schemeClr val="accent3"/>
              </a:buClr>
              <a:buFont typeface="Noto Symbol"/>
              <a:buChar char="●"/>
              <a:defRPr/>
            </a:lvl4pPr>
            <a:lvl5pPr indent="-101600" lvl="4" marL="1371600" rtl="0" algn="l">
              <a:spcBef>
                <a:spcPts val="370"/>
              </a:spcBef>
              <a:buClr>
                <a:schemeClr val="accent3"/>
              </a:buClr>
              <a:buFont typeface="Libre Baskerville"/>
              <a:buChar char="o"/>
              <a:defRPr/>
            </a:lvl5pPr>
            <a:lvl6pPr indent="-121920" lvl="5" marL="1645920" rtl="0" algn="l">
              <a:spcBef>
                <a:spcPts val="370"/>
              </a:spcBef>
              <a:buClr>
                <a:schemeClr val="accent3"/>
              </a:buClr>
              <a:buFont typeface="Libre Baskerville"/>
              <a:buChar char="•"/>
              <a:defRPr/>
            </a:lvl6pPr>
            <a:lvl7pPr indent="-116839" lvl="6" marL="1920240" rtl="0" algn="l">
              <a:spcBef>
                <a:spcPts val="370"/>
              </a:spcBef>
              <a:buClr>
                <a:schemeClr val="accent2"/>
              </a:buClr>
              <a:buFont typeface="Libre Baskerville"/>
              <a:buChar char="•"/>
              <a:defRPr/>
            </a:lvl7pPr>
            <a:lvl8pPr indent="-124460" lvl="7" marL="2194560" rtl="0" algn="l">
              <a:spcBef>
                <a:spcPts val="370"/>
              </a:spcBef>
              <a:buClr>
                <a:srgbClr val="F0C1B0"/>
              </a:buClr>
              <a:buFont typeface="Libre Baskerville"/>
              <a:buChar char="•"/>
              <a:defRPr/>
            </a:lvl8pPr>
            <a:lvl9pPr indent="-119379" lvl="8" marL="2468880" rtl="0" algn="l">
              <a:spcBef>
                <a:spcPts val="370"/>
              </a:spcBef>
              <a:buClr>
                <a:srgbClr val="DDB8B3"/>
              </a:buClr>
              <a:buFont typeface="Libre Baskerville"/>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5" name="Shape 75"/>
        <p:cNvGrpSpPr/>
        <p:nvPr/>
      </p:nvGrpSpPr>
      <p:grpSpPr>
        <a:xfrm>
          <a:off x="0" y="0"/>
          <a:ext cx="0" cy="0"/>
          <a:chOff x="0" y="0"/>
          <a:chExt cx="0" cy="0"/>
        </a:xfrm>
      </p:grpSpPr>
      <p:sp>
        <p:nvSpPr>
          <p:cNvPr id="76" name="Shape 76"/>
          <p:cNvSpPr txBox="1"/>
          <p:nvPr>
            <p:ph type="title"/>
          </p:nvPr>
        </p:nvSpPr>
        <p:spPr>
          <a:xfrm>
            <a:off x="914400" y="4900551"/>
            <a:ext cx="7315200" cy="522288"/>
          </a:xfrm>
          <a:prstGeom prst="rect">
            <a:avLst/>
          </a:prstGeom>
          <a:noFill/>
          <a:ln>
            <a:noFill/>
          </a:ln>
        </p:spPr>
        <p:txBody>
          <a:bodyPr anchorCtr="0" anchor="ctr" bIns="91425" lIns="91425" rIns="91425" tIns="91425"/>
          <a:lstStyle>
            <a:lvl1pPr lvl="0" rtl="0" algn="l">
              <a:spcBef>
                <a:spcPts val="0"/>
              </a:spcBef>
              <a:buFont typeface="Sour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7" name="Shape 77"/>
          <p:cNvSpPr txBox="1"/>
          <p:nvPr>
            <p:ph idx="1" type="body"/>
          </p:nvPr>
        </p:nvSpPr>
        <p:spPr>
          <a:xfrm>
            <a:off x="914400" y="5445825"/>
            <a:ext cx="7315200" cy="685799"/>
          </a:xfrm>
          <a:prstGeom prst="rect">
            <a:avLst/>
          </a:prstGeom>
          <a:noFill/>
          <a:ln>
            <a:noFill/>
          </a:ln>
        </p:spPr>
        <p:txBody>
          <a:bodyPr anchorCtr="0" anchor="t" bIns="91425" lIns="91425" rIns="91425" tIns="91425"/>
          <a:lstStyle>
            <a:lvl1pPr indent="0" lvl="0" marL="0" rtl="0">
              <a:spcBef>
                <a:spcPts val="0"/>
              </a:spcBef>
              <a:buFont typeface="Libre Baskerville"/>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8" name="Shape 78"/>
          <p:cNvSpPr txBox="1"/>
          <p:nvPr>
            <p:ph idx="10" type="dt"/>
          </p:nvPr>
        </p:nvSpPr>
        <p:spPr>
          <a:xfrm>
            <a:off x="6172200" y="6191248"/>
            <a:ext cx="2476500" cy="476251"/>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9" name="Shape 79"/>
          <p:cNvSpPr txBox="1"/>
          <p:nvPr>
            <p:ph idx="11" type="ftr"/>
          </p:nvPr>
        </p:nvSpPr>
        <p:spPr>
          <a:xfrm>
            <a:off x="914400" y="6172200"/>
            <a:ext cx="3886200" cy="4572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0" name="Shape 80"/>
          <p:cNvSpPr/>
          <p:nvPr>
            <p:ph idx="12" type="sldNum"/>
          </p:nvPr>
        </p:nvSpPr>
        <p:spPr>
          <a:xfrm>
            <a:off x="146304" y="6208776"/>
            <a:ext cx="457200" cy="457200"/>
          </a:xfrm>
          <a:prstGeom prst="ellipse">
            <a:avLst/>
          </a:prstGeom>
          <a:solidFill>
            <a:schemeClr val="accent1"/>
          </a:solidFill>
          <a:ln>
            <a:noFill/>
          </a:ln>
        </p:spPr>
        <p:txBody>
          <a:bodyPr anchorCtr="1" anchor="ctr" bIns="0" lIns="0" rIns="0" tIns="0">
            <a:noAutofit/>
          </a:bodyPr>
          <a:lstStyle/>
          <a:p>
            <a:pPr indent="0" lvl="0" marL="0" marR="0" rtl="0" algn="ctr">
              <a:spcBef>
                <a:spcPts val="0"/>
              </a:spcBef>
              <a:buSzPct val="25000"/>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
        <p:nvSpPr>
          <p:cNvPr id="81" name="Shape 81"/>
          <p:cNvSpPr/>
          <p:nvPr/>
        </p:nvSpPr>
        <p:spPr>
          <a:xfrm flipH="1" rot="10800000">
            <a:off x="68307" y="4683554"/>
            <a:ext cx="9006839" cy="91439"/>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2" name="Shape 82"/>
          <p:cNvSpPr/>
          <p:nvPr/>
        </p:nvSpPr>
        <p:spPr>
          <a:xfrm>
            <a:off x="68514" y="4650478"/>
            <a:ext cx="9006639" cy="45718"/>
          </a:xfrm>
          <a:prstGeom prst="rect">
            <a:avLst/>
          </a:prstGeom>
          <a:solidFill>
            <a:srgbClr val="F0C1B0"/>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3" name="Shape 83"/>
          <p:cNvSpPr/>
          <p:nvPr/>
        </p:nvSpPr>
        <p:spPr>
          <a:xfrm>
            <a:off x="68515" y="4773228"/>
            <a:ext cx="9006636" cy="48807"/>
          </a:xfrm>
          <a:prstGeom prst="rect">
            <a:avLst/>
          </a:prstGeom>
          <a:solidFill>
            <a:schemeClr val="accent5"/>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4" name="Shape 84"/>
          <p:cNvSpPr/>
          <p:nvPr>
            <p:ph idx="2" type="pic"/>
          </p:nvPr>
        </p:nvSpPr>
        <p:spPr>
          <a:xfrm>
            <a:off x="68314" y="66676"/>
            <a:ext cx="9001873" cy="4581524"/>
          </a:xfrm>
          <a:prstGeom prst="round2SameRect">
            <a:avLst>
              <a:gd fmla="val 7101" name="adj1"/>
              <a:gd fmla="val 0" name="adj2"/>
            </a:avLst>
          </a:prstGeom>
          <a:solidFill>
            <a:schemeClr val="lt2"/>
          </a:solidFill>
          <a:ln cap="flat" cmpd="sng" w="9525">
            <a:solidFill>
              <a:schemeClr val="dk1"/>
            </a:solidFill>
            <a:prstDash val="solid"/>
            <a:round/>
            <a:headEnd len="med" w="med" type="none"/>
            <a:tailEnd len="med" w="med" type="none"/>
          </a:ln>
        </p:spPr>
        <p:txBody>
          <a:bodyPr anchorCtr="0" anchor="ctr" bIns="91425" lIns="91425" rIns="91425" tIns="91425"/>
          <a:lstStyle>
            <a:lvl1pPr indent="0" lvl="0" marL="0" marR="0" rtl="0" algn="r">
              <a:spcBef>
                <a:spcPts val="0"/>
              </a:spcBef>
              <a:buClr>
                <a:schemeClr val="dk2"/>
              </a:buClr>
              <a:buFont typeface="Libre Baskerville"/>
              <a:buNone/>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p:nvPr/>
        </p:nvSpPr>
        <p:spPr>
          <a:xfrm>
            <a:off x="0" y="0"/>
            <a:ext cx="9144000" cy="6858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7" name="Shape 7"/>
          <p:cNvSpPr/>
          <p:nvPr/>
        </p:nvSpPr>
        <p:spPr>
          <a:xfrm>
            <a:off x="64008" y="69754"/>
            <a:ext cx="9013371" cy="6693408"/>
          </a:xfrm>
          <a:prstGeom prst="roundRect">
            <a:avLst>
              <a:gd fmla="val 4929" name="adj"/>
            </a:avLst>
          </a:prstGeom>
          <a:solidFill>
            <a:schemeClr val="lt1"/>
          </a:solidFill>
          <a:ln cap="sq" cmpd="sng"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8" name="Shape 8"/>
          <p:cNvSpPr txBox="1"/>
          <p:nvPr>
            <p:ph type="title"/>
          </p:nvPr>
        </p:nvSpPr>
        <p:spPr>
          <a:xfrm>
            <a:off x="914400" y="274638"/>
            <a:ext cx="7772400" cy="1143000"/>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Source Sans Pro"/>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9" name="Shape 9"/>
          <p:cNvSpPr txBox="1"/>
          <p:nvPr>
            <p:ph idx="1" type="body"/>
          </p:nvPr>
        </p:nvSpPr>
        <p:spPr>
          <a:xfrm>
            <a:off x="914400" y="1447800"/>
            <a:ext cx="7772400" cy="4572000"/>
          </a:xfrm>
          <a:prstGeom prst="rect">
            <a:avLst/>
          </a:prstGeom>
          <a:noFill/>
          <a:ln>
            <a:noFill/>
          </a:ln>
        </p:spPr>
        <p:txBody>
          <a:bodyPr anchorCtr="0" anchor="t" bIns="91425" lIns="91425" rIns="91425" tIns="91425"/>
          <a:lstStyle>
            <a:lvl1pPr indent="-133985" lvl="0" marL="274320" marR="0" rtl="0" algn="l">
              <a:spcBef>
                <a:spcPts val="580"/>
              </a:spcBef>
              <a:buClr>
                <a:schemeClr val="accent1"/>
              </a:buClr>
              <a:buFont typeface="Noto Symbol"/>
              <a:buChar char="●"/>
              <a:defRPr/>
            </a:lvl1pPr>
            <a:lvl2pPr indent="-101600" lvl="1" marL="548640" marR="0" rtl="0" algn="l">
              <a:spcBef>
                <a:spcPts val="370"/>
              </a:spcBef>
              <a:buClr>
                <a:schemeClr val="accent2"/>
              </a:buClr>
              <a:buFont typeface="Noto Symbol"/>
              <a:buChar char="●"/>
              <a:defRPr/>
            </a:lvl2pPr>
            <a:lvl3pPr indent="-130810" lvl="2" marL="822960" marR="0" rtl="0" algn="l">
              <a:spcBef>
                <a:spcPts val="370"/>
              </a:spcBef>
              <a:buClr>
                <a:srgbClr val="F0C1B0"/>
              </a:buClr>
              <a:buFont typeface="Noto Symbol"/>
              <a:buChar char="●"/>
              <a:defRPr/>
            </a:lvl3pPr>
            <a:lvl4pPr indent="-132080" lvl="3" marL="1097280" marR="0" rtl="0" algn="l">
              <a:spcBef>
                <a:spcPts val="370"/>
              </a:spcBef>
              <a:buClr>
                <a:schemeClr val="accent3"/>
              </a:buClr>
              <a:buFont typeface="Noto Symbol"/>
              <a:buChar char="●"/>
              <a:defRPr/>
            </a:lvl4pPr>
            <a:lvl5pPr indent="-101600" lvl="4" marL="1371600" marR="0" rtl="0" algn="l">
              <a:spcBef>
                <a:spcPts val="370"/>
              </a:spcBef>
              <a:buClr>
                <a:schemeClr val="accent3"/>
              </a:buClr>
              <a:buFont typeface="Libre Baskerville"/>
              <a:buChar char="o"/>
              <a:defRPr/>
            </a:lvl5pPr>
            <a:lvl6pPr indent="-121920" lvl="5" marL="1645920" marR="0" rtl="0" algn="l">
              <a:spcBef>
                <a:spcPts val="370"/>
              </a:spcBef>
              <a:buClr>
                <a:schemeClr val="accent3"/>
              </a:buClr>
              <a:buFont typeface="Libre Baskerville"/>
              <a:buChar char="•"/>
              <a:defRPr/>
            </a:lvl6pPr>
            <a:lvl7pPr indent="-116839" lvl="6" marL="1920240" marR="0" rtl="0" algn="l">
              <a:spcBef>
                <a:spcPts val="370"/>
              </a:spcBef>
              <a:buClr>
                <a:schemeClr val="accent2"/>
              </a:buClr>
              <a:buFont typeface="Libre Baskerville"/>
              <a:buChar char="•"/>
              <a:defRPr/>
            </a:lvl7pPr>
            <a:lvl8pPr indent="-124460" lvl="7" marL="2194560" marR="0" rtl="0" algn="l">
              <a:spcBef>
                <a:spcPts val="370"/>
              </a:spcBef>
              <a:buClr>
                <a:srgbClr val="F0C1B0"/>
              </a:buClr>
              <a:buFont typeface="Libre Baskerville"/>
              <a:buChar char="•"/>
              <a:defRPr/>
            </a:lvl8pPr>
            <a:lvl9pPr indent="-119379" lvl="8" marL="2468880" marR="0" rtl="0" algn="l">
              <a:spcBef>
                <a:spcPts val="370"/>
              </a:spcBef>
              <a:buClr>
                <a:srgbClr val="DDB8B3"/>
              </a:buClr>
              <a:buFont typeface="Libre Baskerville"/>
              <a:buChar char="•"/>
              <a:defRPr/>
            </a:lvl9pPr>
          </a:lstStyle>
          <a:p/>
        </p:txBody>
      </p:sp>
      <p:sp>
        <p:nvSpPr>
          <p:cNvPr id="10" name="Shape 10"/>
          <p:cNvSpPr txBox="1"/>
          <p:nvPr>
            <p:ph idx="10" type="dt"/>
          </p:nvPr>
        </p:nvSpPr>
        <p:spPr>
          <a:xfrm>
            <a:off x="6172200" y="6191248"/>
            <a:ext cx="2476500" cy="476251"/>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1" name="Shape 11"/>
          <p:cNvSpPr txBox="1"/>
          <p:nvPr>
            <p:ph idx="11" type="ftr"/>
          </p:nvPr>
        </p:nvSpPr>
        <p:spPr>
          <a:xfrm>
            <a:off x="914400" y="6172200"/>
            <a:ext cx="3962399" cy="4572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2" name="Shape 12"/>
          <p:cNvSpPr/>
          <p:nvPr>
            <p:ph idx="12" type="sldNum"/>
          </p:nvPr>
        </p:nvSpPr>
        <p:spPr>
          <a:xfrm>
            <a:off x="146304" y="6210300"/>
            <a:ext cx="457200" cy="457200"/>
          </a:xfrm>
          <a:prstGeom prst="ellipse">
            <a:avLst/>
          </a:prstGeom>
          <a:solidFill>
            <a:schemeClr val="accent1"/>
          </a:solidFill>
          <a:ln>
            <a:noFill/>
          </a:ln>
        </p:spPr>
        <p:txBody>
          <a:bodyPr anchorCtr="1" anchor="ctr" bIns="0" lIns="0" rIns="0" tIns="0">
            <a:noAutofit/>
          </a:bodyPr>
          <a:lstStyle/>
          <a:p>
            <a:pPr indent="0" lvl="0" marL="0" marR="0" rtl="0" algn="ctr">
              <a:spcBef>
                <a:spcPts val="0"/>
              </a:spcBef>
              <a:buSzPct val="25000"/>
              <a:buNone/>
            </a:pPr>
            <a:fld id="{00000000-1234-1234-1234-123412341234}" type="slidenum">
              <a:rPr b="0" i="0" lang="en-US" sz="1400" u="none" cap="none" strike="noStrike">
                <a:solidFill>
                  <a:srgbClr val="FFFFFF"/>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0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6.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7.png"/><Relationship Id="rId4"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idx="1" type="subTitle"/>
          </p:nvPr>
        </p:nvSpPr>
        <p:spPr>
          <a:xfrm>
            <a:off x="1295400" y="3048000"/>
            <a:ext cx="6400799" cy="1752600"/>
          </a:xfrm>
          <a:prstGeom prst="rect">
            <a:avLst/>
          </a:prstGeom>
          <a:noFill/>
          <a:ln>
            <a:noFill/>
          </a:ln>
        </p:spPr>
        <p:txBody>
          <a:bodyPr anchorCtr="0" anchor="t" bIns="45700" lIns="91425" rIns="91425" tIns="45700">
            <a:noAutofit/>
          </a:bodyPr>
          <a:lstStyle/>
          <a:p>
            <a:pPr indent="0" lvl="0" marL="0" marR="0" rtl="0" algn="ctr">
              <a:spcBef>
                <a:spcPts val="0"/>
              </a:spcBef>
              <a:buClr>
                <a:schemeClr val="accent1"/>
              </a:buClr>
              <a:buSzPct val="25000"/>
              <a:buFont typeface="Noto Symbol"/>
              <a:buNone/>
            </a:pPr>
            <a:r>
              <a:rPr b="1" lang="en-US" sz="5400">
                <a:solidFill>
                  <a:schemeClr val="dk2"/>
                </a:solidFill>
                <a:latin typeface="Libre Baskerville"/>
                <a:ea typeface="Libre Baskerville"/>
                <a:cs typeface="Libre Baskerville"/>
                <a:sym typeface="Libre Baskerville"/>
              </a:rPr>
              <a:t>The</a:t>
            </a:r>
            <a:r>
              <a:rPr b="1" i="0" lang="en-US" sz="5400" u="none" cap="none" strike="noStrike">
                <a:solidFill>
                  <a:schemeClr val="dk2"/>
                </a:solidFill>
                <a:latin typeface="Libre Baskerville"/>
                <a:ea typeface="Libre Baskerville"/>
                <a:cs typeface="Libre Baskerville"/>
                <a:sym typeface="Libre Baskerville"/>
              </a:rPr>
              <a:t> Aztecs</a:t>
            </a:r>
          </a:p>
        </p:txBody>
      </p:sp>
      <p:sp>
        <p:nvSpPr>
          <p:cNvPr id="102" name="Shape 102"/>
          <p:cNvSpPr txBox="1"/>
          <p:nvPr>
            <p:ph type="ctrTitle"/>
          </p:nvPr>
        </p:nvSpPr>
        <p:spPr>
          <a:xfrm>
            <a:off x="457200" y="1505933"/>
            <a:ext cx="8229600" cy="1470024"/>
          </a:xfrm>
          <a:prstGeom prst="rect">
            <a:avLst/>
          </a:prstGeom>
          <a:noFill/>
          <a:ln>
            <a:noFill/>
          </a:ln>
        </p:spPr>
        <p:txBody>
          <a:bodyPr anchorCtr="0" anchor="ctr" bIns="91425" lIns="91425" rIns="91425" tIns="45700">
            <a:noAutofit/>
          </a:bodyPr>
          <a:lstStyle/>
          <a:p>
            <a:pPr indent="0" lvl="0" marL="0" marR="0" rtl="0" algn="ctr">
              <a:spcBef>
                <a:spcPts val="0"/>
              </a:spcBef>
              <a:buClr>
                <a:srgbClr val="FFFFFF"/>
              </a:buClr>
              <a:buSzPct val="25000"/>
              <a:buFont typeface="Source Sans Pro"/>
              <a:buNone/>
            </a:pPr>
            <a:r>
              <a:rPr b="0" i="0" lang="en-US" sz="8000" u="none" cap="none" strike="noStrike">
                <a:solidFill>
                  <a:srgbClr val="FFFFFF"/>
                </a:solidFill>
                <a:latin typeface="Source Sans Pro"/>
                <a:ea typeface="Source Sans Pro"/>
                <a:cs typeface="Source Sans Pro"/>
                <a:sym typeface="Source Sans Pro"/>
              </a:rPr>
              <a:t>Mesoamerica</a:t>
            </a:r>
          </a:p>
        </p:txBody>
      </p:sp>
      <p:pic>
        <p:nvPicPr>
          <p:cNvPr id="103" name="Shape 103"/>
          <p:cNvPicPr preferRelativeResize="0"/>
          <p:nvPr/>
        </p:nvPicPr>
        <p:blipFill rotWithShape="1">
          <a:blip r:embed="rId3">
            <a:alphaModFix/>
          </a:blip>
          <a:srcRect b="0" l="0" r="0" t="0"/>
          <a:stretch/>
        </p:blipFill>
        <p:spPr>
          <a:xfrm>
            <a:off x="3124200" y="3917496"/>
            <a:ext cx="3361266" cy="27010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228600" y="274638"/>
            <a:ext cx="8458200" cy="1143000"/>
          </a:xfrm>
          <a:prstGeom prst="rect">
            <a:avLst/>
          </a:prstGeom>
          <a:noFill/>
          <a:ln>
            <a:noFill/>
          </a:ln>
        </p:spPr>
        <p:txBody>
          <a:bodyPr anchorCtr="0" anchor="b" bIns="91425" lIns="91425" rIns="91425" tIns="45700">
            <a:noAutofit/>
          </a:bodyPr>
          <a:lstStyle/>
          <a:p>
            <a:pPr indent="0" lvl="0" marL="0" marR="0" rtl="0" algn="l">
              <a:spcBef>
                <a:spcPts val="0"/>
              </a:spcBef>
              <a:buClr>
                <a:schemeClr val="dk2"/>
              </a:buClr>
              <a:buSzPct val="25000"/>
              <a:buFont typeface="Source Sans Pro"/>
              <a:buNone/>
            </a:pPr>
            <a:r>
              <a:rPr b="1" i="0" lang="en-US" sz="4000" u="none" cap="none" strike="noStrike">
                <a:solidFill>
                  <a:schemeClr val="dk2"/>
                </a:solidFill>
                <a:latin typeface="Source Sans Pro"/>
                <a:ea typeface="Source Sans Pro"/>
                <a:cs typeface="Source Sans Pro"/>
                <a:sym typeface="Source Sans Pro"/>
              </a:rPr>
              <a:t>The Aztecs</a:t>
            </a:r>
          </a:p>
        </p:txBody>
      </p:sp>
      <p:sp>
        <p:nvSpPr>
          <p:cNvPr id="167" name="Shape 167"/>
          <p:cNvSpPr txBox="1"/>
          <p:nvPr>
            <p:ph idx="1" type="body"/>
          </p:nvPr>
        </p:nvSpPr>
        <p:spPr>
          <a:xfrm>
            <a:off x="228600" y="1447800"/>
            <a:ext cx="8458200" cy="4572000"/>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Economy</a:t>
            </a:r>
          </a:p>
          <a:p>
            <a:pPr indent="-231140" lvl="1" marL="548640" marR="0" rtl="0" algn="l">
              <a:spcBef>
                <a:spcPts val="370"/>
              </a:spcBef>
              <a:buClr>
                <a:schemeClr val="accent2"/>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Demanded tribute from those they conquered</a:t>
            </a:r>
          </a:p>
          <a:p>
            <a:pPr indent="-231140" lvl="1" marL="548640" marR="0" rtl="0" algn="l">
              <a:spcBef>
                <a:spcPts val="370"/>
              </a:spcBef>
              <a:buClr>
                <a:schemeClr val="accent2"/>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Traded Obsidian</a:t>
            </a:r>
          </a:p>
        </p:txBody>
      </p:sp>
      <p:pic>
        <p:nvPicPr>
          <p:cNvPr id="168" name="Shape 168"/>
          <p:cNvPicPr preferRelativeResize="0"/>
          <p:nvPr/>
        </p:nvPicPr>
        <p:blipFill rotWithShape="1">
          <a:blip r:embed="rId3">
            <a:alphaModFix/>
          </a:blip>
          <a:srcRect b="0" l="0" r="0" t="0"/>
          <a:stretch/>
        </p:blipFill>
        <p:spPr>
          <a:xfrm>
            <a:off x="4419600" y="2514602"/>
            <a:ext cx="3695699" cy="3695699"/>
          </a:xfrm>
          <a:prstGeom prst="roundRect">
            <a:avLst>
              <a:gd fmla="val 8594" name="adj"/>
            </a:avLst>
          </a:prstGeom>
          <a:solidFill>
            <a:srgbClr val="EEEEEE"/>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500"/>
                                        <p:tgtEl>
                                          <p:spTgt spid="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Effect filter="fade" transition="in">
                                      <p:cBhvr>
                                        <p:cTn dur="500"/>
                                        <p:tgtEl>
                                          <p:spTgt spid="1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animEffect filter="fade" transition="in">
                                      <p:cBhvr>
                                        <p:cTn dur="500"/>
                                        <p:tgtEl>
                                          <p:spTgt spid="16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228600" y="274638"/>
            <a:ext cx="8458200" cy="1143000"/>
          </a:xfrm>
          <a:prstGeom prst="rect">
            <a:avLst/>
          </a:prstGeom>
          <a:noFill/>
          <a:ln>
            <a:noFill/>
          </a:ln>
        </p:spPr>
        <p:txBody>
          <a:bodyPr anchorCtr="0" anchor="b" bIns="91425" lIns="91425" rIns="91425" tIns="45700">
            <a:noAutofit/>
          </a:bodyPr>
          <a:lstStyle/>
          <a:p>
            <a:pPr indent="0" lvl="0" marL="0" marR="0" rtl="0" algn="l">
              <a:spcBef>
                <a:spcPts val="0"/>
              </a:spcBef>
              <a:buClr>
                <a:schemeClr val="dk2"/>
              </a:buClr>
              <a:buSzPct val="25000"/>
              <a:buFont typeface="Source Sans Pro"/>
              <a:buNone/>
            </a:pPr>
            <a:r>
              <a:rPr b="1" i="0" lang="en-US" sz="4000" u="none" cap="none" strike="noStrike">
                <a:solidFill>
                  <a:schemeClr val="dk2"/>
                </a:solidFill>
                <a:latin typeface="Source Sans Pro"/>
                <a:ea typeface="Source Sans Pro"/>
                <a:cs typeface="Source Sans Pro"/>
                <a:sym typeface="Source Sans Pro"/>
              </a:rPr>
              <a:t>The Aztecs</a:t>
            </a:r>
          </a:p>
        </p:txBody>
      </p:sp>
      <p:sp>
        <p:nvSpPr>
          <p:cNvPr id="174" name="Shape 174"/>
          <p:cNvSpPr txBox="1"/>
          <p:nvPr>
            <p:ph idx="1" type="body"/>
          </p:nvPr>
        </p:nvSpPr>
        <p:spPr>
          <a:xfrm>
            <a:off x="228600" y="1447800"/>
            <a:ext cx="5714999" cy="4572000"/>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Gov</a:t>
            </a:r>
            <a:r>
              <a:rPr lang="en-US" sz="3200">
                <a:solidFill>
                  <a:schemeClr val="dk1"/>
                </a:solidFill>
                <a:latin typeface="Libre Baskerville"/>
                <a:ea typeface="Libre Baskerville"/>
                <a:cs typeface="Libre Baskerville"/>
                <a:sym typeface="Libre Baskerville"/>
              </a:rPr>
              <a:t>ernmen</a:t>
            </a:r>
            <a:r>
              <a:rPr b="0" i="0" lang="en-US" sz="3200" u="none" cap="none" strike="noStrike">
                <a:solidFill>
                  <a:schemeClr val="dk1"/>
                </a:solidFill>
                <a:latin typeface="Libre Baskerville"/>
                <a:ea typeface="Libre Baskerville"/>
                <a:cs typeface="Libre Baskerville"/>
                <a:sym typeface="Libre Baskerville"/>
              </a:rPr>
              <a:t>t</a:t>
            </a:r>
          </a:p>
          <a:p>
            <a:pPr indent="-231140" lvl="1" marL="548640" marR="0" rtl="0" algn="l">
              <a:spcBef>
                <a:spcPts val="370"/>
              </a:spcBef>
              <a:buClr>
                <a:schemeClr val="accent2"/>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Created Triple Alliance with:</a:t>
            </a:r>
          </a:p>
          <a:p>
            <a:pPr indent="-238760" lvl="2" marL="822960" marR="0" rtl="0" algn="l">
              <a:spcBef>
                <a:spcPts val="370"/>
              </a:spcBef>
              <a:buClr>
                <a:srgbClr val="F0C1B0"/>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Texcoco</a:t>
            </a:r>
          </a:p>
          <a:p>
            <a:pPr indent="-238760" lvl="2" marL="822960" marR="0" rtl="0" algn="l">
              <a:spcBef>
                <a:spcPts val="370"/>
              </a:spcBef>
              <a:buClr>
                <a:srgbClr val="F0C1B0"/>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Tlacopan </a:t>
            </a:r>
          </a:p>
          <a:p>
            <a:pPr indent="-231140" lvl="1" marL="548640" marR="0" rtl="0" algn="l">
              <a:spcBef>
                <a:spcPts val="370"/>
              </a:spcBef>
              <a:buClr>
                <a:schemeClr val="accent2"/>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Emperor at the top – absolute power</a:t>
            </a:r>
          </a:p>
          <a:p>
            <a:pPr indent="-231140" lvl="1" marL="548640" marR="0" rtl="0" algn="l">
              <a:spcBef>
                <a:spcPts val="370"/>
              </a:spcBef>
              <a:buClr>
                <a:schemeClr val="accent2"/>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Power weakens under Montezuma</a:t>
            </a:r>
          </a:p>
        </p:txBody>
      </p:sp>
      <p:pic>
        <p:nvPicPr>
          <p:cNvPr id="175" name="Shape 175"/>
          <p:cNvPicPr preferRelativeResize="0"/>
          <p:nvPr/>
        </p:nvPicPr>
        <p:blipFill rotWithShape="1">
          <a:blip r:embed="rId3">
            <a:alphaModFix/>
          </a:blip>
          <a:srcRect b="0" l="0" r="0" t="0"/>
          <a:stretch/>
        </p:blipFill>
        <p:spPr>
          <a:xfrm>
            <a:off x="6781800" y="3326303"/>
            <a:ext cx="2447099" cy="3162300"/>
          </a:xfrm>
          <a:prstGeom prst="roundRect">
            <a:avLst>
              <a:gd fmla="val 8594" name="adj"/>
            </a:avLst>
          </a:prstGeom>
          <a:solidFill>
            <a:srgbClr val="EEEEEE"/>
          </a:solidFill>
          <a:ln>
            <a:noFill/>
          </a:ln>
        </p:spPr>
      </p:pic>
      <p:cxnSp>
        <p:nvCxnSpPr>
          <p:cNvPr id="176" name="Shape 176"/>
          <p:cNvCxnSpPr/>
          <p:nvPr/>
        </p:nvCxnSpPr>
        <p:spPr>
          <a:xfrm>
            <a:off x="5777950" y="5638800"/>
            <a:ext cx="457200" cy="152399"/>
          </a:xfrm>
          <a:prstGeom prst="bentConnector3">
            <a:avLst>
              <a:gd fmla="val 50000" name="adj1"/>
            </a:avLst>
          </a:prstGeom>
          <a:noFill/>
          <a:ln cap="flat" cmpd="sng" w="38100">
            <a:solidFill>
              <a:srgbClr val="AF350A"/>
            </a:solidFill>
            <a:prstDash val="solid"/>
            <a:round/>
            <a:headEnd len="med" w="med" type="none"/>
            <a:tailEnd len="lg" w="lg"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500"/>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500"/>
                                        <p:tgtEl>
                                          <p:spTgt spid="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Effect filter="fade" transition="in">
                                      <p:cBhvr>
                                        <p:cTn dur="500"/>
                                        <p:tgtEl>
                                          <p:spTgt spid="1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animEffect filter="fade" transition="in">
                                      <p:cBhvr>
                                        <p:cTn dur="500"/>
                                        <p:tgtEl>
                                          <p:spTgt spid="1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4" st="4"/>
                                            </p:txEl>
                                          </p:spTgt>
                                        </p:tgtEl>
                                        <p:attrNameLst>
                                          <p:attrName>style.visibility</p:attrName>
                                        </p:attrNameLst>
                                      </p:cBhvr>
                                      <p:to>
                                        <p:strVal val="visible"/>
                                      </p:to>
                                    </p:set>
                                    <p:animEffect filter="fade" transition="in">
                                      <p:cBhvr>
                                        <p:cTn dur="500"/>
                                        <p:tgtEl>
                                          <p:spTgt spid="1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5" st="5"/>
                                            </p:txEl>
                                          </p:spTgt>
                                        </p:tgtEl>
                                        <p:attrNameLst>
                                          <p:attrName>style.visibility</p:attrName>
                                        </p:attrNameLst>
                                      </p:cBhvr>
                                      <p:to>
                                        <p:strVal val="visible"/>
                                      </p:to>
                                    </p:set>
                                    <p:animEffect filter="fade" transition="in">
                                      <p:cBhvr>
                                        <p:cTn dur="500"/>
                                        <p:tgtEl>
                                          <p:spTgt spid="17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228600" y="274638"/>
            <a:ext cx="8458200" cy="1143000"/>
          </a:xfrm>
          <a:prstGeom prst="rect">
            <a:avLst/>
          </a:prstGeom>
          <a:noFill/>
          <a:ln>
            <a:noFill/>
          </a:ln>
        </p:spPr>
        <p:txBody>
          <a:bodyPr anchorCtr="0" anchor="b" bIns="91425" lIns="91425" rIns="91425" tIns="45700">
            <a:noAutofit/>
          </a:bodyPr>
          <a:lstStyle/>
          <a:p>
            <a:pPr indent="0" lvl="0" marL="0" marR="0" rtl="0" algn="l">
              <a:spcBef>
                <a:spcPts val="0"/>
              </a:spcBef>
              <a:buClr>
                <a:schemeClr val="dk2"/>
              </a:buClr>
              <a:buSzPct val="25000"/>
              <a:buFont typeface="Source Sans Pro"/>
              <a:buNone/>
            </a:pPr>
            <a:r>
              <a:rPr b="1" i="0" lang="en-US" sz="4000" u="none" cap="none" strike="noStrike">
                <a:solidFill>
                  <a:schemeClr val="dk2"/>
                </a:solidFill>
                <a:latin typeface="Source Sans Pro"/>
                <a:ea typeface="Source Sans Pro"/>
                <a:cs typeface="Source Sans Pro"/>
                <a:sym typeface="Source Sans Pro"/>
              </a:rPr>
              <a:t>The Aztecs</a:t>
            </a:r>
          </a:p>
        </p:txBody>
      </p:sp>
      <p:sp>
        <p:nvSpPr>
          <p:cNvPr id="182" name="Shape 182"/>
          <p:cNvSpPr txBox="1"/>
          <p:nvPr>
            <p:ph idx="1" type="body"/>
          </p:nvPr>
        </p:nvSpPr>
        <p:spPr>
          <a:xfrm>
            <a:off x="228600" y="1447800"/>
            <a:ext cx="6049799" cy="4572000"/>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Religion</a:t>
            </a:r>
          </a:p>
          <a:p>
            <a:pPr indent="-231140" lvl="1" marL="548640" marR="0" rtl="0" algn="l">
              <a:spcBef>
                <a:spcPts val="370"/>
              </a:spcBef>
              <a:buClr>
                <a:schemeClr val="accent2"/>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Polythe</a:t>
            </a:r>
            <a:r>
              <a:rPr lang="en-US" sz="3200">
                <a:solidFill>
                  <a:schemeClr val="dk1"/>
                </a:solidFill>
                <a:latin typeface="Libre Baskerville"/>
                <a:ea typeface="Libre Baskerville"/>
                <a:cs typeface="Libre Baskerville"/>
                <a:sym typeface="Libre Baskerville"/>
              </a:rPr>
              <a:t>istic</a:t>
            </a:r>
            <a:r>
              <a:rPr b="0" i="0" lang="en-US" sz="3200" u="none" cap="none" strike="noStrike">
                <a:solidFill>
                  <a:schemeClr val="dk1"/>
                </a:solidFill>
                <a:latin typeface="Libre Baskerville"/>
                <a:ea typeface="Libre Baskerville"/>
                <a:cs typeface="Libre Baskerville"/>
                <a:sym typeface="Libre Baskerville"/>
              </a:rPr>
              <a:t> – over 1,000 gods</a:t>
            </a:r>
          </a:p>
          <a:p>
            <a:pPr indent="-231140" lvl="1" marL="548640" marR="0" rtl="0" algn="l">
              <a:spcBef>
                <a:spcPts val="370"/>
              </a:spcBef>
              <a:buClr>
                <a:schemeClr val="accent2"/>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Offerings to the gods:</a:t>
            </a:r>
          </a:p>
          <a:p>
            <a:pPr indent="-238760" lvl="2" marL="822960" marR="0" rtl="0" algn="l">
              <a:spcBef>
                <a:spcPts val="370"/>
              </a:spcBef>
              <a:buClr>
                <a:srgbClr val="F0C1B0"/>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Dramas</a:t>
            </a:r>
          </a:p>
          <a:p>
            <a:pPr indent="-238760" lvl="2" marL="822960" marR="0" rtl="0" algn="l">
              <a:spcBef>
                <a:spcPts val="370"/>
              </a:spcBef>
              <a:buClr>
                <a:srgbClr val="F0C1B0"/>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Songs</a:t>
            </a:r>
          </a:p>
          <a:p>
            <a:pPr indent="-238760" lvl="2" marL="822960" marR="0" rtl="0" algn="l">
              <a:spcBef>
                <a:spcPts val="370"/>
              </a:spcBef>
              <a:buClr>
                <a:srgbClr val="F0C1B0"/>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Dances</a:t>
            </a:r>
          </a:p>
          <a:p>
            <a:pPr indent="-238760" lvl="2" marL="822960" marR="0" rtl="0" algn="l">
              <a:spcBef>
                <a:spcPts val="370"/>
              </a:spcBef>
              <a:buClr>
                <a:srgbClr val="F0C1B0"/>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Sacrifice to the Sun God- cut out human hearts</a:t>
            </a:r>
          </a:p>
        </p:txBody>
      </p:sp>
      <p:pic>
        <p:nvPicPr>
          <p:cNvPr id="183" name="Shape 183"/>
          <p:cNvPicPr preferRelativeResize="0"/>
          <p:nvPr/>
        </p:nvPicPr>
        <p:blipFill>
          <a:blip r:embed="rId3">
            <a:alphaModFix/>
          </a:blip>
          <a:stretch>
            <a:fillRect/>
          </a:stretch>
        </p:blipFill>
        <p:spPr>
          <a:xfrm>
            <a:off x="6096000" y="1051625"/>
            <a:ext cx="2945475" cy="4236650"/>
          </a:xfrm>
          <a:prstGeom prst="rect">
            <a:avLst/>
          </a:prstGeom>
          <a:solidFill>
            <a:srgbClr val="EEEEEE"/>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500"/>
                                        <p:tgtEl>
                                          <p:spTgt spid="1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Effect filter="fade" transition="in">
                                      <p:cBhvr>
                                        <p:cTn dur="500"/>
                                        <p:tgtEl>
                                          <p:spTgt spid="1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animEffect filter="fade" transition="in">
                                      <p:cBhvr>
                                        <p:cTn dur="500"/>
                                        <p:tgtEl>
                                          <p:spTgt spid="1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3" st="3"/>
                                            </p:txEl>
                                          </p:spTgt>
                                        </p:tgtEl>
                                        <p:attrNameLst>
                                          <p:attrName>style.visibility</p:attrName>
                                        </p:attrNameLst>
                                      </p:cBhvr>
                                      <p:to>
                                        <p:strVal val="visible"/>
                                      </p:to>
                                    </p:set>
                                    <p:animEffect filter="fade" transition="in">
                                      <p:cBhvr>
                                        <p:cTn dur="500"/>
                                        <p:tgtEl>
                                          <p:spTgt spid="1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4" st="4"/>
                                            </p:txEl>
                                          </p:spTgt>
                                        </p:tgtEl>
                                        <p:attrNameLst>
                                          <p:attrName>style.visibility</p:attrName>
                                        </p:attrNameLst>
                                      </p:cBhvr>
                                      <p:to>
                                        <p:strVal val="visible"/>
                                      </p:to>
                                    </p:set>
                                    <p:animEffect filter="fade" transition="in">
                                      <p:cBhvr>
                                        <p:cTn dur="500"/>
                                        <p:tgtEl>
                                          <p:spTgt spid="1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5" st="5"/>
                                            </p:txEl>
                                          </p:spTgt>
                                        </p:tgtEl>
                                        <p:attrNameLst>
                                          <p:attrName>style.visibility</p:attrName>
                                        </p:attrNameLst>
                                      </p:cBhvr>
                                      <p:to>
                                        <p:strVal val="visible"/>
                                      </p:to>
                                    </p:set>
                                    <p:animEffect filter="fade" transition="in">
                                      <p:cBhvr>
                                        <p:cTn dur="500"/>
                                        <p:tgtEl>
                                          <p:spTgt spid="1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6" st="6"/>
                                            </p:txEl>
                                          </p:spTgt>
                                        </p:tgtEl>
                                        <p:attrNameLst>
                                          <p:attrName>style.visibility</p:attrName>
                                        </p:attrNameLst>
                                      </p:cBhvr>
                                      <p:to>
                                        <p:strVal val="visible"/>
                                      </p:to>
                                    </p:set>
                                    <p:animEffect filter="fade" transition="in">
                                      <p:cBhvr>
                                        <p:cTn dur="500"/>
                                        <p:tgtEl>
                                          <p:spTgt spid="18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228600" y="274638"/>
            <a:ext cx="8458200" cy="1143000"/>
          </a:xfrm>
          <a:prstGeom prst="rect">
            <a:avLst/>
          </a:prstGeom>
          <a:noFill/>
          <a:ln>
            <a:noFill/>
          </a:ln>
        </p:spPr>
        <p:txBody>
          <a:bodyPr anchorCtr="0" anchor="b" bIns="91425" lIns="91425" rIns="91425" tIns="45700">
            <a:noAutofit/>
          </a:bodyPr>
          <a:lstStyle/>
          <a:p>
            <a:pPr indent="0" lvl="0" marL="0" marR="0" rtl="0" algn="l">
              <a:spcBef>
                <a:spcPts val="0"/>
              </a:spcBef>
              <a:buClr>
                <a:schemeClr val="dk2"/>
              </a:buClr>
              <a:buSzPct val="25000"/>
              <a:buFont typeface="Source Sans Pro"/>
              <a:buNone/>
            </a:pPr>
            <a:r>
              <a:rPr b="1" i="0" lang="en-US" sz="4000" u="none" cap="none" strike="noStrike">
                <a:solidFill>
                  <a:schemeClr val="dk2"/>
                </a:solidFill>
                <a:latin typeface="Source Sans Pro"/>
                <a:ea typeface="Source Sans Pro"/>
                <a:cs typeface="Source Sans Pro"/>
                <a:sym typeface="Source Sans Pro"/>
              </a:rPr>
              <a:t>The Aztecs</a:t>
            </a:r>
          </a:p>
        </p:txBody>
      </p:sp>
      <p:sp>
        <p:nvSpPr>
          <p:cNvPr id="189" name="Shape 189"/>
          <p:cNvSpPr txBox="1"/>
          <p:nvPr>
            <p:ph idx="1" type="body"/>
          </p:nvPr>
        </p:nvSpPr>
        <p:spPr>
          <a:xfrm>
            <a:off x="228600" y="1447800"/>
            <a:ext cx="8458200" cy="4572000"/>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85000"/>
              <a:buFont typeface="Noto Symbol"/>
              <a:buChar char="●"/>
            </a:pPr>
            <a:r>
              <a:rPr lang="en-US" sz="3700">
                <a:solidFill>
                  <a:schemeClr val="dk1"/>
                </a:solidFill>
                <a:latin typeface="Libre Baskerville"/>
                <a:ea typeface="Libre Baskerville"/>
                <a:cs typeface="Libre Baskerville"/>
                <a:sym typeface="Libre Baskerville"/>
              </a:rPr>
              <a:t>Achievements</a:t>
            </a:r>
          </a:p>
          <a:p>
            <a:pPr indent="317499" lvl="1" marR="0" rtl="0" algn="l">
              <a:spcBef>
                <a:spcPts val="0"/>
              </a:spcBef>
              <a:buClr>
                <a:schemeClr val="accent1"/>
              </a:buClr>
              <a:buSzPct val="85000"/>
              <a:buFont typeface="Noto Symbol"/>
              <a:buChar char="●"/>
            </a:pPr>
            <a:r>
              <a:rPr b="0" i="0" lang="en-US" sz="3700" u="none" cap="none" strike="noStrike">
                <a:solidFill>
                  <a:schemeClr val="dk1"/>
                </a:solidFill>
                <a:latin typeface="Libre Baskerville"/>
                <a:ea typeface="Libre Baskerville"/>
                <a:cs typeface="Libre Baskerville"/>
                <a:sym typeface="Libre Baskerville"/>
              </a:rPr>
              <a:t>Pictographs or glyphs</a:t>
            </a:r>
          </a:p>
          <a:p>
            <a:pPr indent="-231140" lvl="1" marL="548640" marR="0" rtl="0" algn="l">
              <a:spcBef>
                <a:spcPts val="370"/>
              </a:spcBef>
              <a:buClr>
                <a:schemeClr val="accent2"/>
              </a:buClr>
              <a:buSzPct val="85000"/>
              <a:buFont typeface="Noto Symbol"/>
              <a:buChar char="●"/>
            </a:pPr>
            <a:r>
              <a:rPr b="0" i="0" lang="en-US" sz="3700" u="none" cap="none" strike="noStrike">
                <a:solidFill>
                  <a:schemeClr val="dk1"/>
                </a:solidFill>
                <a:latin typeface="Libre Baskerville"/>
                <a:ea typeface="Libre Baskerville"/>
                <a:cs typeface="Libre Baskerville"/>
                <a:sym typeface="Libre Baskerville"/>
              </a:rPr>
              <a:t>Not a complete writing system that can communicate all things</a:t>
            </a:r>
          </a:p>
        </p:txBody>
      </p:sp>
      <p:pic>
        <p:nvPicPr>
          <p:cNvPr id="190" name="Shape 190"/>
          <p:cNvPicPr preferRelativeResize="0"/>
          <p:nvPr/>
        </p:nvPicPr>
        <p:blipFill rotWithShape="1">
          <a:blip r:embed="rId3">
            <a:alphaModFix/>
          </a:blip>
          <a:srcRect b="0" l="0" r="0" t="0"/>
          <a:stretch/>
        </p:blipFill>
        <p:spPr>
          <a:xfrm>
            <a:off x="3697375" y="3859900"/>
            <a:ext cx="804600" cy="272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animEffect filter="fade" transition="in">
                                      <p:cBhvr>
                                        <p:cTn dur="500"/>
                                        <p:tgtEl>
                                          <p:spTgt spid="1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animEffect filter="fade" transition="in">
                                      <p:cBhvr>
                                        <p:cTn dur="500"/>
                                        <p:tgtEl>
                                          <p:spTgt spid="1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animEffect filter="fade" transition="in">
                                      <p:cBhvr>
                                        <p:cTn dur="500"/>
                                        <p:tgtEl>
                                          <p:spTgt spid="18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228600" y="274638"/>
            <a:ext cx="8458200" cy="1143000"/>
          </a:xfrm>
          <a:prstGeom prst="rect">
            <a:avLst/>
          </a:prstGeom>
          <a:noFill/>
          <a:ln>
            <a:noFill/>
          </a:ln>
        </p:spPr>
        <p:txBody>
          <a:bodyPr anchorCtr="0" anchor="b" bIns="91425" lIns="91425" rIns="91425" tIns="45700">
            <a:noAutofit/>
          </a:bodyPr>
          <a:lstStyle/>
          <a:p>
            <a:pPr indent="0" lvl="0" marL="0" marR="0" rtl="0" algn="l">
              <a:spcBef>
                <a:spcPts val="0"/>
              </a:spcBef>
              <a:buClr>
                <a:schemeClr val="dk2"/>
              </a:buClr>
              <a:buSzPct val="25000"/>
              <a:buFont typeface="Source Sans Pro"/>
              <a:buNone/>
            </a:pPr>
            <a:r>
              <a:rPr b="1" i="0" lang="en-US" sz="4000" u="none" cap="none" strike="noStrike">
                <a:solidFill>
                  <a:schemeClr val="dk2"/>
                </a:solidFill>
                <a:latin typeface="Source Sans Pro"/>
                <a:ea typeface="Source Sans Pro"/>
                <a:cs typeface="Source Sans Pro"/>
                <a:sym typeface="Source Sans Pro"/>
              </a:rPr>
              <a:t>The Aztecs</a:t>
            </a:r>
          </a:p>
        </p:txBody>
      </p:sp>
      <p:sp>
        <p:nvSpPr>
          <p:cNvPr id="196" name="Shape 196"/>
          <p:cNvSpPr txBox="1"/>
          <p:nvPr>
            <p:ph idx="1" type="body"/>
          </p:nvPr>
        </p:nvSpPr>
        <p:spPr>
          <a:xfrm>
            <a:off x="228600" y="1447800"/>
            <a:ext cx="8458200" cy="4572000"/>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Achievements</a:t>
            </a:r>
          </a:p>
          <a:p>
            <a:pPr indent="-231140" lvl="1" marL="548640" marR="0" rtl="0" algn="l">
              <a:spcBef>
                <a:spcPts val="370"/>
              </a:spcBef>
              <a:buClr>
                <a:schemeClr val="accent2"/>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2 main calendars</a:t>
            </a:r>
          </a:p>
          <a:p>
            <a:pPr indent="-231140" lvl="1" marL="548640" marR="0" rtl="0" algn="l">
              <a:spcBef>
                <a:spcPts val="370"/>
              </a:spcBef>
              <a:buClr>
                <a:schemeClr val="accent2"/>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Planned city of Tenochtitlan</a:t>
            </a:r>
          </a:p>
          <a:p>
            <a:pPr indent="-238760" lvl="2" marL="822960" marR="0" rtl="0" algn="l">
              <a:spcBef>
                <a:spcPts val="370"/>
              </a:spcBef>
              <a:buClr>
                <a:srgbClr val="F0C1B0"/>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Causeways or bridges to city</a:t>
            </a:r>
          </a:p>
          <a:p>
            <a:pPr indent="-238760" lvl="2" marL="822960" marR="0" rtl="0" algn="l">
              <a:spcBef>
                <a:spcPts val="370"/>
              </a:spcBef>
              <a:buClr>
                <a:srgbClr val="F0C1B0"/>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Chinampas: floating gardens</a:t>
            </a:r>
          </a:p>
        </p:txBody>
      </p:sp>
      <p:pic>
        <p:nvPicPr>
          <p:cNvPr id="197" name="Shape 197"/>
          <p:cNvPicPr preferRelativeResize="0"/>
          <p:nvPr/>
        </p:nvPicPr>
        <p:blipFill rotWithShape="1">
          <a:blip r:embed="rId3">
            <a:alphaModFix/>
          </a:blip>
          <a:srcRect b="0" l="0" r="0" t="0"/>
          <a:stretch/>
        </p:blipFill>
        <p:spPr>
          <a:xfrm>
            <a:off x="4850306" y="4267201"/>
            <a:ext cx="3144600" cy="2227199"/>
          </a:xfrm>
          <a:prstGeom prst="rect">
            <a:avLst/>
          </a:prstGeom>
          <a:noFill/>
          <a:ln cap="sq" cmpd="sng" w="38100">
            <a:solidFill>
              <a:srgbClr val="000000"/>
            </a:solidFill>
            <a:prstDash val="solid"/>
            <a:miter/>
            <a:headEnd len="med" w="med" type="none"/>
            <a:tailEnd len="med" w="med" type="none"/>
          </a:ln>
        </p:spPr>
      </p:pic>
      <p:pic>
        <p:nvPicPr>
          <p:cNvPr id="198" name="Shape 198"/>
          <p:cNvPicPr preferRelativeResize="0"/>
          <p:nvPr/>
        </p:nvPicPr>
        <p:blipFill rotWithShape="1">
          <a:blip r:embed="rId4">
            <a:alphaModFix/>
          </a:blip>
          <a:srcRect b="0" l="0" r="0" t="0"/>
          <a:stretch/>
        </p:blipFill>
        <p:spPr>
          <a:xfrm>
            <a:off x="5638800" y="274650"/>
            <a:ext cx="3048000" cy="2287499"/>
          </a:xfrm>
          <a:prstGeom prst="rect">
            <a:avLst/>
          </a:prstGeom>
          <a:noFill/>
          <a:ln cap="sq" cmpd="sng" w="38100">
            <a:solidFill>
              <a:srgbClr val="000000"/>
            </a:solidFill>
            <a:prstDash val="solid"/>
            <a:miter/>
            <a:headEnd len="med" w="med" type="none"/>
            <a:tailEnd len="med" w="med" type="none"/>
          </a:ln>
        </p:spPr>
      </p:pic>
      <p:pic>
        <p:nvPicPr>
          <p:cNvPr descr="causeway.jpg" id="199" name="Shape 199"/>
          <p:cNvPicPr preferRelativeResize="0"/>
          <p:nvPr/>
        </p:nvPicPr>
        <p:blipFill>
          <a:blip r:embed="rId5">
            <a:alphaModFix/>
          </a:blip>
          <a:stretch>
            <a:fillRect/>
          </a:stretch>
        </p:blipFill>
        <p:spPr>
          <a:xfrm>
            <a:off x="859500" y="4267200"/>
            <a:ext cx="3688626" cy="2360974"/>
          </a:xfrm>
          <a:prstGeom prst="rect">
            <a:avLst/>
          </a:prstGeom>
          <a:noFill/>
          <a:ln cap="flat" cmpd="sng" w="9525">
            <a:solidFill>
              <a:schemeClr val="dk2"/>
            </a:solidFill>
            <a:prstDash val="solid"/>
            <a:round/>
            <a:headEnd len="med" w="med" type="none"/>
            <a:tailEnd len="med" w="med"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500"/>
                                        <p:tgtEl>
                                          <p:spTgt spid="1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animEffect filter="fade" transition="in">
                                      <p:cBhvr>
                                        <p:cTn dur="500"/>
                                        <p:tgtEl>
                                          <p:spTgt spid="1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2" st="2"/>
                                            </p:txEl>
                                          </p:spTgt>
                                        </p:tgtEl>
                                        <p:attrNameLst>
                                          <p:attrName>style.visibility</p:attrName>
                                        </p:attrNameLst>
                                      </p:cBhvr>
                                      <p:to>
                                        <p:strVal val="visible"/>
                                      </p:to>
                                    </p:set>
                                    <p:animEffect filter="fade" transition="in">
                                      <p:cBhvr>
                                        <p:cTn dur="500"/>
                                        <p:tgtEl>
                                          <p:spTgt spid="1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3" st="3"/>
                                            </p:txEl>
                                          </p:spTgt>
                                        </p:tgtEl>
                                        <p:attrNameLst>
                                          <p:attrName>style.visibility</p:attrName>
                                        </p:attrNameLst>
                                      </p:cBhvr>
                                      <p:to>
                                        <p:strVal val="visible"/>
                                      </p:to>
                                    </p:set>
                                    <p:animEffect filter="fade" transition="in">
                                      <p:cBhvr>
                                        <p:cTn dur="500"/>
                                        <p:tgtEl>
                                          <p:spTgt spid="1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4" st="4"/>
                                            </p:txEl>
                                          </p:spTgt>
                                        </p:tgtEl>
                                        <p:attrNameLst>
                                          <p:attrName>style.visibility</p:attrName>
                                        </p:attrNameLst>
                                      </p:cBhvr>
                                      <p:to>
                                        <p:strVal val="visible"/>
                                      </p:to>
                                    </p:set>
                                    <p:animEffect filter="fade" transition="in">
                                      <p:cBhvr>
                                        <p:cTn dur="500"/>
                                        <p:tgtEl>
                                          <p:spTgt spid="19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pic>
        <p:nvPicPr>
          <p:cNvPr descr="Aztec-Blog-1.png" id="204" name="Shape 204"/>
          <p:cNvPicPr preferRelativeResize="0"/>
          <p:nvPr/>
        </p:nvPicPr>
        <p:blipFill>
          <a:blip r:embed="rId3">
            <a:alphaModFix/>
          </a:blip>
          <a:stretch>
            <a:fillRect/>
          </a:stretch>
        </p:blipFill>
        <p:spPr>
          <a:xfrm>
            <a:off x="132512" y="202962"/>
            <a:ext cx="4581525" cy="3228975"/>
          </a:xfrm>
          <a:prstGeom prst="rect">
            <a:avLst/>
          </a:prstGeom>
          <a:noFill/>
          <a:ln>
            <a:noFill/>
          </a:ln>
        </p:spPr>
      </p:pic>
      <p:pic>
        <p:nvPicPr>
          <p:cNvPr descr="slclassic.jpg" id="205" name="Shape 205"/>
          <p:cNvPicPr preferRelativeResize="0"/>
          <p:nvPr/>
        </p:nvPicPr>
        <p:blipFill>
          <a:blip r:embed="rId4">
            <a:alphaModFix/>
          </a:blip>
          <a:stretch>
            <a:fillRect/>
          </a:stretch>
        </p:blipFill>
        <p:spPr>
          <a:xfrm>
            <a:off x="3776275" y="3431950"/>
            <a:ext cx="5212549" cy="3228975"/>
          </a:xfrm>
          <a:prstGeom prst="rect">
            <a:avLst/>
          </a:prstGeom>
          <a:noFill/>
          <a:ln>
            <a:noFill/>
          </a:ln>
        </p:spPr>
      </p:pic>
      <p:sp>
        <p:nvSpPr>
          <p:cNvPr id="206" name="Shape 206"/>
          <p:cNvSpPr txBox="1"/>
          <p:nvPr/>
        </p:nvSpPr>
        <p:spPr>
          <a:xfrm>
            <a:off x="5378825" y="317462"/>
            <a:ext cx="3000000" cy="3000000"/>
          </a:xfrm>
          <a:prstGeom prst="rect">
            <a:avLst/>
          </a:prstGeom>
          <a:noFill/>
          <a:ln>
            <a:noFill/>
          </a:ln>
        </p:spPr>
        <p:txBody>
          <a:bodyPr anchorCtr="0" anchor="ctr" bIns="91425" lIns="91425" rIns="91425" tIns="91425">
            <a:noAutofit/>
          </a:bodyPr>
          <a:lstStyle/>
          <a:p>
            <a:pPr lvl="0" rtl="0">
              <a:spcBef>
                <a:spcPts val="0"/>
              </a:spcBef>
              <a:buNone/>
            </a:pPr>
            <a:r>
              <a:rPr i="1" lang="en-US" sz="3000">
                <a:solidFill>
                  <a:schemeClr val="dk1"/>
                </a:solidFill>
              </a:rPr>
              <a:t>chinampas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914400" y="274638"/>
            <a:ext cx="7772400" cy="1143000"/>
          </a:xfrm>
          <a:prstGeom prst="rect">
            <a:avLst/>
          </a:prstGeom>
        </p:spPr>
        <p:txBody>
          <a:bodyPr anchorCtr="0" anchor="b" bIns="91425" lIns="91425" rIns="91425" tIns="91425">
            <a:noAutofit/>
          </a:bodyPr>
          <a:lstStyle/>
          <a:p>
            <a:pPr lvl="0" algn="ctr">
              <a:spcBef>
                <a:spcPts val="0"/>
              </a:spcBef>
              <a:buClr>
                <a:schemeClr val="dk2"/>
              </a:buClr>
              <a:buSzPct val="25000"/>
              <a:buFont typeface="Source Sans Pro"/>
              <a:buNone/>
            </a:pPr>
            <a:r>
              <a:rPr b="1" lang="en-US" sz="3000">
                <a:solidFill>
                  <a:schemeClr val="dk2"/>
                </a:solidFill>
                <a:latin typeface="Source Sans Pro"/>
                <a:ea typeface="Source Sans Pro"/>
                <a:cs typeface="Source Sans Pro"/>
                <a:sym typeface="Source Sans Pro"/>
              </a:rPr>
              <a:t>Complete the skillbuilder on pg 457 on the sheet connected to your notechart</a:t>
            </a:r>
          </a:p>
        </p:txBody>
      </p:sp>
      <p:sp>
        <p:nvSpPr>
          <p:cNvPr id="212" name="Shape 212"/>
          <p:cNvSpPr txBox="1"/>
          <p:nvPr>
            <p:ph idx="1" type="body"/>
          </p:nvPr>
        </p:nvSpPr>
        <p:spPr>
          <a:xfrm>
            <a:off x="914400" y="1447800"/>
            <a:ext cx="7772400" cy="4572000"/>
          </a:xfrm>
          <a:prstGeom prst="rect">
            <a:avLst/>
          </a:prstGeom>
        </p:spPr>
        <p:txBody>
          <a:bodyPr anchorCtr="0" anchor="t" bIns="91425" lIns="91425" rIns="91425" tIns="91425">
            <a:noAutofit/>
          </a:bodyPr>
          <a:lstStyle/>
          <a:p>
            <a:pPr lvl="0">
              <a:spcBef>
                <a:spcPts val="0"/>
              </a:spcBef>
              <a:buNone/>
            </a:pPr>
            <a:r>
              <a:t/>
            </a:r>
            <a:endParaRPr/>
          </a:p>
        </p:txBody>
      </p:sp>
      <p:pic>
        <p:nvPicPr>
          <p:cNvPr id="213" name="Shape 213"/>
          <p:cNvPicPr preferRelativeResize="0"/>
          <p:nvPr/>
        </p:nvPicPr>
        <p:blipFill>
          <a:blip r:embed="rId3">
            <a:alphaModFix/>
          </a:blip>
          <a:stretch>
            <a:fillRect/>
          </a:stretch>
        </p:blipFill>
        <p:spPr>
          <a:xfrm>
            <a:off x="914400" y="1532138"/>
            <a:ext cx="4403299" cy="4403325"/>
          </a:xfrm>
          <a:prstGeom prst="rect">
            <a:avLst/>
          </a:prstGeom>
          <a:noFill/>
          <a:ln>
            <a:noFill/>
          </a:ln>
        </p:spPr>
      </p:pic>
      <p:sp>
        <p:nvSpPr>
          <p:cNvPr id="214" name="Shape 214"/>
          <p:cNvSpPr txBox="1"/>
          <p:nvPr/>
        </p:nvSpPr>
        <p:spPr>
          <a:xfrm>
            <a:off x="5370050" y="1812400"/>
            <a:ext cx="3266699" cy="4340700"/>
          </a:xfrm>
          <a:prstGeom prst="rect">
            <a:avLst/>
          </a:prstGeom>
          <a:noFill/>
          <a:ln>
            <a:noFill/>
          </a:ln>
        </p:spPr>
        <p:txBody>
          <a:bodyPr anchorCtr="0" anchor="t" bIns="91425" lIns="91425" rIns="91425" tIns="91425">
            <a:noAutofit/>
          </a:bodyPr>
          <a:lstStyle/>
          <a:p>
            <a:pPr indent="-355600" lvl="0" marL="457200" rtl="0">
              <a:spcBef>
                <a:spcPts val="0"/>
              </a:spcBef>
              <a:buSzPct val="100000"/>
              <a:buFont typeface="Libre Baskerville"/>
              <a:buAutoNum type="arabicPeriod"/>
            </a:pPr>
            <a:r>
              <a:rPr lang="en-US" sz="2000">
                <a:latin typeface="Libre Baskerville"/>
                <a:ea typeface="Libre Baskerville"/>
                <a:cs typeface="Libre Baskerville"/>
                <a:sym typeface="Libre Baskerville"/>
              </a:rPr>
              <a:t>Why do you think the Aztecs put Tonatiuh, a sun god, in the center of the Sunstone?  Explain your reasons.</a:t>
            </a:r>
          </a:p>
          <a:p>
            <a:pPr lvl="0" rtl="0">
              <a:spcBef>
                <a:spcPts val="0"/>
              </a:spcBef>
              <a:buNone/>
            </a:pPr>
            <a:r>
              <a:t/>
            </a:r>
            <a:endParaRPr sz="2000">
              <a:latin typeface="Libre Baskerville"/>
              <a:ea typeface="Libre Baskerville"/>
              <a:cs typeface="Libre Baskerville"/>
              <a:sym typeface="Libre Baskerville"/>
            </a:endParaRPr>
          </a:p>
          <a:p>
            <a:pPr indent="-355600" lvl="0" marL="457200" rtl="0">
              <a:spcBef>
                <a:spcPts val="0"/>
              </a:spcBef>
              <a:buSzPct val="100000"/>
              <a:buFont typeface="Libre Baskerville"/>
              <a:buAutoNum type="arabicPeriod"/>
            </a:pPr>
            <a:r>
              <a:rPr lang="en-US" sz="2000">
                <a:latin typeface="Libre Baskerville"/>
                <a:ea typeface="Libre Baskerville"/>
                <a:cs typeface="Libre Baskerville"/>
                <a:sym typeface="Libre Baskerville"/>
              </a:rPr>
              <a:t>How is the Aztec calendar different from the calendar we use today?  How is it similar?</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228600" y="274638"/>
            <a:ext cx="8458200" cy="1143000"/>
          </a:xfrm>
          <a:prstGeom prst="rect">
            <a:avLst/>
          </a:prstGeom>
          <a:noFill/>
          <a:ln>
            <a:noFill/>
          </a:ln>
        </p:spPr>
        <p:txBody>
          <a:bodyPr anchorCtr="0" anchor="b" bIns="91425" lIns="91425" rIns="91425" tIns="45700">
            <a:noAutofit/>
          </a:bodyPr>
          <a:lstStyle/>
          <a:p>
            <a:pPr indent="0" lvl="0" marL="0" marR="0" rtl="0" algn="l">
              <a:spcBef>
                <a:spcPts val="0"/>
              </a:spcBef>
              <a:buClr>
                <a:schemeClr val="dk2"/>
              </a:buClr>
              <a:buSzPct val="25000"/>
              <a:buFont typeface="Source Sans Pro"/>
              <a:buNone/>
            </a:pPr>
            <a:r>
              <a:rPr b="0" i="0" lang="en-US" sz="4000" u="none" cap="none" strike="noStrike">
                <a:solidFill>
                  <a:schemeClr val="dk2"/>
                </a:solidFill>
                <a:latin typeface="Source Sans Pro"/>
                <a:ea typeface="Source Sans Pro"/>
                <a:cs typeface="Source Sans Pro"/>
                <a:sym typeface="Source Sans Pro"/>
              </a:rPr>
              <a:t>Decline of the Aztecs</a:t>
            </a:r>
          </a:p>
        </p:txBody>
      </p:sp>
      <p:sp>
        <p:nvSpPr>
          <p:cNvPr id="220" name="Shape 220"/>
          <p:cNvSpPr txBox="1"/>
          <p:nvPr>
            <p:ph idx="1" type="body"/>
          </p:nvPr>
        </p:nvSpPr>
        <p:spPr>
          <a:xfrm>
            <a:off x="304800" y="1447800"/>
            <a:ext cx="8381999" cy="4572000"/>
          </a:xfrm>
          <a:prstGeom prst="rect">
            <a:avLst/>
          </a:prstGeom>
          <a:noFill/>
          <a:ln>
            <a:noFill/>
          </a:ln>
        </p:spPr>
        <p:txBody>
          <a:bodyPr anchorCtr="0" anchor="t" bIns="45700" lIns="91425" rIns="91425" tIns="45700">
            <a:noAutofit/>
          </a:bodyPr>
          <a:lstStyle/>
          <a:p>
            <a:pPr indent="-25717" lvl="0" rtl="0">
              <a:spcBef>
                <a:spcPts val="0"/>
              </a:spcBef>
              <a:buClr>
                <a:schemeClr val="accent1"/>
              </a:buClr>
              <a:buSzPct val="100000"/>
              <a:buFont typeface="Noto Symbol"/>
            </a:pPr>
            <a:r>
              <a:rPr lang="en-US" sz="2700">
                <a:solidFill>
                  <a:schemeClr val="dk1"/>
                </a:solidFill>
                <a:latin typeface="Libre Baskerville"/>
                <a:ea typeface="Libre Baskerville"/>
                <a:cs typeface="Libre Baskerville"/>
                <a:sym typeface="Libre Baskerville"/>
              </a:rPr>
              <a:t>Empire weakened under Montezuma II</a:t>
            </a:r>
          </a:p>
          <a:p>
            <a:pPr lvl="1" rtl="0">
              <a:spcBef>
                <a:spcPts val="0"/>
              </a:spcBef>
              <a:buSzPct val="100000"/>
            </a:pPr>
            <a:r>
              <a:rPr lang="en-US" sz="2700">
                <a:solidFill>
                  <a:schemeClr val="dk1"/>
                </a:solidFill>
                <a:latin typeface="Libre Baskerville"/>
                <a:ea typeface="Libre Baskerville"/>
                <a:cs typeface="Libre Baskerville"/>
                <a:sym typeface="Libre Baskerville"/>
              </a:rPr>
              <a:t>Asked for even more tribute and sacrifice</a:t>
            </a:r>
          </a:p>
          <a:p>
            <a:pPr lvl="2" rtl="0">
              <a:spcBef>
                <a:spcPts val="0"/>
              </a:spcBef>
              <a:buSzPct val="100000"/>
            </a:pPr>
            <a:r>
              <a:rPr lang="en-US" sz="2700">
                <a:solidFill>
                  <a:schemeClr val="dk1"/>
                </a:solidFill>
                <a:latin typeface="Libre Baskerville"/>
                <a:ea typeface="Libre Baskerville"/>
                <a:cs typeface="Libre Baskerville"/>
                <a:sym typeface="Libre Baskerville"/>
              </a:rPr>
              <a:t>People rebelled</a:t>
            </a:r>
          </a:p>
          <a:p>
            <a:pPr indent="-25717" lvl="0" rtl="0">
              <a:spcBef>
                <a:spcPts val="0"/>
              </a:spcBef>
              <a:buClr>
                <a:schemeClr val="accent1"/>
              </a:buClr>
              <a:buSzPct val="100000"/>
              <a:buFont typeface="Noto Symbol"/>
            </a:pPr>
            <a:r>
              <a:rPr lang="en-US" sz="2700">
                <a:solidFill>
                  <a:schemeClr val="dk1"/>
                </a:solidFill>
                <a:latin typeface="Libre Baskerville"/>
                <a:ea typeface="Libre Baskerville"/>
                <a:cs typeface="Libre Baskerville"/>
                <a:sym typeface="Libre Baskerville"/>
              </a:rPr>
              <a:t>Montezuma tried to fix problems, but it was too late</a:t>
            </a:r>
          </a:p>
          <a:p>
            <a:pPr indent="-25717" lvl="0" rtl="0">
              <a:spcBef>
                <a:spcPts val="0"/>
              </a:spcBef>
              <a:buClr>
                <a:schemeClr val="accent1"/>
              </a:buClr>
              <a:buSzPct val="100000"/>
              <a:buFont typeface="Noto Symbol"/>
            </a:pPr>
            <a:r>
              <a:rPr lang="en-US" sz="2700">
                <a:solidFill>
                  <a:schemeClr val="dk1"/>
                </a:solidFill>
                <a:latin typeface="Libre Baskerville"/>
                <a:ea typeface="Libre Baskerville"/>
                <a:cs typeface="Libre Baskerville"/>
                <a:sym typeface="Libre Baskerville"/>
              </a:rPr>
              <a:t>Eventually conquered by Spanish</a:t>
            </a:r>
          </a:p>
          <a:p>
            <a:pPr indent="0" lvl="0" marL="0" rtl="0">
              <a:spcBef>
                <a:spcPts val="0"/>
              </a:spcBef>
              <a:buNone/>
            </a:pPr>
            <a:r>
              <a:t/>
            </a:r>
            <a:endParaRPr sz="2700">
              <a:solidFill>
                <a:schemeClr val="dk1"/>
              </a:solidFill>
              <a:latin typeface="Libre Baskerville"/>
              <a:ea typeface="Libre Baskerville"/>
              <a:cs typeface="Libre Baskerville"/>
              <a:sym typeface="Libre Baskerville"/>
            </a:endParaRPr>
          </a:p>
          <a:p>
            <a:pPr indent="0" lvl="0" marL="0" rtl="0">
              <a:spcBef>
                <a:spcPts val="0"/>
              </a:spcBef>
              <a:buNone/>
            </a:pPr>
            <a:r>
              <a:t/>
            </a:r>
            <a:endParaRPr sz="2700">
              <a:solidFill>
                <a:schemeClr val="dk1"/>
              </a:solidFill>
              <a:latin typeface="Libre Baskerville"/>
              <a:ea typeface="Libre Baskerville"/>
              <a:cs typeface="Libre Baskerville"/>
              <a:sym typeface="Libre Baskerville"/>
            </a:endParaRPr>
          </a:p>
          <a:p>
            <a:pPr indent="0" lvl="0" marL="0" rtl="0">
              <a:spcBef>
                <a:spcPts val="0"/>
              </a:spcBef>
              <a:buNone/>
            </a:pPr>
            <a:r>
              <a:t/>
            </a:r>
            <a:endParaRPr sz="2700">
              <a:solidFill>
                <a:schemeClr val="dk1"/>
              </a:solidFill>
              <a:latin typeface="Libre Baskerville"/>
              <a:ea typeface="Libre Baskerville"/>
              <a:cs typeface="Libre Baskerville"/>
              <a:sym typeface="Libre Baskerville"/>
            </a:endParaRPr>
          </a:p>
          <a:p>
            <a:pPr indent="0" lvl="0" marL="1371600" rtl="0">
              <a:spcBef>
                <a:spcPts val="0"/>
              </a:spcBef>
              <a:buNone/>
            </a:pPr>
            <a:r>
              <a:t/>
            </a:r>
            <a:endParaRPr sz="2700">
              <a:solidFill>
                <a:schemeClr val="dk1"/>
              </a:solidFill>
              <a:latin typeface="Libre Baskerville"/>
              <a:ea typeface="Libre Baskerville"/>
              <a:cs typeface="Libre Baskerville"/>
              <a:sym typeface="Libre Baskerville"/>
            </a:endParaRPr>
          </a:p>
          <a:p>
            <a:pPr indent="0" lvl="0" marL="0" rtl="0">
              <a:spcBef>
                <a:spcPts val="0"/>
              </a:spcBef>
              <a:buNone/>
            </a:pPr>
            <a:r>
              <a:t/>
            </a:r>
            <a:endParaRPr sz="2700">
              <a:solidFill>
                <a:schemeClr val="dk1"/>
              </a:solidFill>
              <a:latin typeface="Libre Baskerville"/>
              <a:ea typeface="Libre Baskerville"/>
              <a:cs typeface="Libre Baskerville"/>
              <a:sym typeface="Libre Baskerville"/>
            </a:endParaRPr>
          </a:p>
          <a:p>
            <a:pPr indent="0" lvl="0" marL="914400" rtl="0">
              <a:spcBef>
                <a:spcPts val="0"/>
              </a:spcBef>
              <a:buNone/>
            </a:pPr>
            <a:r>
              <a:t/>
            </a:r>
            <a:endParaRPr sz="2700">
              <a:solidFill>
                <a:schemeClr val="dk1"/>
              </a:solidFill>
              <a:latin typeface="Libre Baskerville"/>
              <a:ea typeface="Libre Baskerville"/>
              <a:cs typeface="Libre Baskerville"/>
              <a:sym typeface="Libre Baskerville"/>
            </a:endParaRPr>
          </a:p>
          <a:p>
            <a:pPr indent="0" lvl="0" marL="0" marR="0" rtl="0" algn="l">
              <a:spcBef>
                <a:spcPts val="580"/>
              </a:spcBef>
              <a:buNone/>
            </a:pPr>
            <a:r>
              <a:t/>
            </a:r>
            <a:endParaRPr b="0" i="0" sz="2700" u="none" cap="none" strike="noStrike">
              <a:solidFill>
                <a:schemeClr val="dk1"/>
              </a:solidFill>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500"/>
                                        <p:tgtEl>
                                          <p:spTgt spid="2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animEffect filter="fade" transition="in">
                                      <p:cBhvr>
                                        <p:cTn dur="500"/>
                                        <p:tgtEl>
                                          <p:spTgt spid="2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animEffect filter="fade" transition="in">
                                      <p:cBhvr>
                                        <p:cTn dur="500"/>
                                        <p:tgtEl>
                                          <p:spTgt spid="2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3" st="3"/>
                                            </p:txEl>
                                          </p:spTgt>
                                        </p:tgtEl>
                                        <p:attrNameLst>
                                          <p:attrName>style.visibility</p:attrName>
                                        </p:attrNameLst>
                                      </p:cBhvr>
                                      <p:to>
                                        <p:strVal val="visible"/>
                                      </p:to>
                                    </p:set>
                                    <p:animEffect filter="fade" transition="in">
                                      <p:cBhvr>
                                        <p:cTn dur="500"/>
                                        <p:tgtEl>
                                          <p:spTgt spid="2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4" st="4"/>
                                            </p:txEl>
                                          </p:spTgt>
                                        </p:tgtEl>
                                        <p:attrNameLst>
                                          <p:attrName>style.visibility</p:attrName>
                                        </p:attrNameLst>
                                      </p:cBhvr>
                                      <p:to>
                                        <p:strVal val="visible"/>
                                      </p:to>
                                    </p:set>
                                    <p:animEffect filter="fade" transition="in">
                                      <p:cBhvr>
                                        <p:cTn dur="500"/>
                                        <p:tgtEl>
                                          <p:spTgt spid="22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5" st="5"/>
                                            </p:txEl>
                                          </p:spTgt>
                                        </p:tgtEl>
                                        <p:attrNameLst>
                                          <p:attrName>style.visibility</p:attrName>
                                        </p:attrNameLst>
                                      </p:cBhvr>
                                      <p:to>
                                        <p:strVal val="visible"/>
                                      </p:to>
                                    </p:set>
                                    <p:animEffect filter="fade" transition="in">
                                      <p:cBhvr>
                                        <p:cTn dur="500"/>
                                        <p:tgtEl>
                                          <p:spTgt spid="22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6" st="6"/>
                                            </p:txEl>
                                          </p:spTgt>
                                        </p:tgtEl>
                                        <p:attrNameLst>
                                          <p:attrName>style.visibility</p:attrName>
                                        </p:attrNameLst>
                                      </p:cBhvr>
                                      <p:to>
                                        <p:strVal val="visible"/>
                                      </p:to>
                                    </p:set>
                                    <p:animEffect filter="fade" transition="in">
                                      <p:cBhvr>
                                        <p:cTn dur="500"/>
                                        <p:tgtEl>
                                          <p:spTgt spid="22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7" st="7"/>
                                            </p:txEl>
                                          </p:spTgt>
                                        </p:tgtEl>
                                        <p:attrNameLst>
                                          <p:attrName>style.visibility</p:attrName>
                                        </p:attrNameLst>
                                      </p:cBhvr>
                                      <p:to>
                                        <p:strVal val="visible"/>
                                      </p:to>
                                    </p:set>
                                    <p:animEffect filter="fade" transition="in">
                                      <p:cBhvr>
                                        <p:cTn dur="500"/>
                                        <p:tgtEl>
                                          <p:spTgt spid="22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8" st="8"/>
                                            </p:txEl>
                                          </p:spTgt>
                                        </p:tgtEl>
                                        <p:attrNameLst>
                                          <p:attrName>style.visibility</p:attrName>
                                        </p:attrNameLst>
                                      </p:cBhvr>
                                      <p:to>
                                        <p:strVal val="visible"/>
                                      </p:to>
                                    </p:set>
                                    <p:animEffect filter="fade" transition="in">
                                      <p:cBhvr>
                                        <p:cTn dur="500"/>
                                        <p:tgtEl>
                                          <p:spTgt spid="22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9" st="9"/>
                                            </p:txEl>
                                          </p:spTgt>
                                        </p:tgtEl>
                                        <p:attrNameLst>
                                          <p:attrName>style.visibility</p:attrName>
                                        </p:attrNameLst>
                                      </p:cBhvr>
                                      <p:to>
                                        <p:strVal val="visible"/>
                                      </p:to>
                                    </p:set>
                                    <p:animEffect filter="fade" transition="in">
                                      <p:cBhvr>
                                        <p:cTn dur="500"/>
                                        <p:tgtEl>
                                          <p:spTgt spid="22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10" st="10"/>
                                            </p:txEl>
                                          </p:spTgt>
                                        </p:tgtEl>
                                        <p:attrNameLst>
                                          <p:attrName>style.visibility</p:attrName>
                                        </p:attrNameLst>
                                      </p:cBhvr>
                                      <p:to>
                                        <p:strVal val="visible"/>
                                      </p:to>
                                    </p:set>
                                    <p:animEffect filter="fade" transition="in">
                                      <p:cBhvr>
                                        <p:cTn dur="500"/>
                                        <p:tgtEl>
                                          <p:spTgt spid="22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11" st="11"/>
                                            </p:txEl>
                                          </p:spTgt>
                                        </p:tgtEl>
                                        <p:attrNameLst>
                                          <p:attrName>style.visibility</p:attrName>
                                        </p:attrNameLst>
                                      </p:cBhvr>
                                      <p:to>
                                        <p:strVal val="visible"/>
                                      </p:to>
                                    </p:set>
                                    <p:animEffect filter="fade" transition="in">
                                      <p:cBhvr>
                                        <p:cTn dur="500"/>
                                        <p:tgtEl>
                                          <p:spTgt spid="220">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152400" y="320045"/>
            <a:ext cx="7924799" cy="597300"/>
          </a:xfrm>
          <a:prstGeom prst="rect">
            <a:avLst/>
          </a:prstGeom>
          <a:noFill/>
          <a:ln>
            <a:noFill/>
          </a:ln>
        </p:spPr>
        <p:txBody>
          <a:bodyPr anchorCtr="0" anchor="b" bIns="91425" lIns="91425" rIns="91425" tIns="45700">
            <a:noAutofit/>
          </a:bodyPr>
          <a:lstStyle/>
          <a:p>
            <a:pPr indent="0" lvl="0" marL="0" marR="0" rtl="0" algn="l">
              <a:spcBef>
                <a:spcPts val="0"/>
              </a:spcBef>
              <a:buClr>
                <a:schemeClr val="dk2"/>
              </a:buClr>
              <a:buSzPct val="25000"/>
              <a:buFont typeface="Source Sans Pro"/>
              <a:buNone/>
            </a:pPr>
            <a:r>
              <a:rPr b="0" i="0" lang="en-US" sz="4000" u="none" cap="none" strike="noStrike">
                <a:solidFill>
                  <a:schemeClr val="dk2"/>
                </a:solidFill>
                <a:latin typeface="Source Sans Pro"/>
                <a:ea typeface="Source Sans Pro"/>
                <a:cs typeface="Source Sans Pro"/>
                <a:sym typeface="Source Sans Pro"/>
              </a:rPr>
              <a:t>Constructive Response Question</a:t>
            </a:r>
          </a:p>
        </p:txBody>
      </p:sp>
      <p:sp>
        <p:nvSpPr>
          <p:cNvPr id="226" name="Shape 226"/>
          <p:cNvSpPr txBox="1"/>
          <p:nvPr>
            <p:ph idx="1" type="body"/>
          </p:nvPr>
        </p:nvSpPr>
        <p:spPr>
          <a:xfrm>
            <a:off x="507275" y="1005841"/>
            <a:ext cx="8229600" cy="4846199"/>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85000"/>
              <a:buFont typeface="Noto Symbol"/>
              <a:buChar char="●"/>
            </a:pPr>
            <a:r>
              <a:rPr b="0" i="0" lang="en-US" sz="5700" u="none" cap="none" strike="noStrike">
                <a:solidFill>
                  <a:schemeClr val="dk1"/>
                </a:solidFill>
                <a:latin typeface="Libre Baskerville"/>
                <a:ea typeface="Libre Baskerville"/>
                <a:cs typeface="Libre Baskerville"/>
                <a:sym typeface="Libre Baskerville"/>
              </a:rPr>
              <a:t>Who were the Aztecs and what did they do?</a:t>
            </a:r>
          </a:p>
        </p:txBody>
      </p:sp>
      <p:pic>
        <p:nvPicPr>
          <p:cNvPr descr="Learningtargets.jpg" id="227" name="Shape 227"/>
          <p:cNvPicPr preferRelativeResize="0"/>
          <p:nvPr/>
        </p:nvPicPr>
        <p:blipFill rotWithShape="1">
          <a:blip r:embed="rId3">
            <a:alphaModFix/>
          </a:blip>
          <a:srcRect b="0" l="0" r="0" t="0"/>
          <a:stretch/>
        </p:blipFill>
        <p:spPr>
          <a:xfrm rot="1348883">
            <a:off x="6715638" y="2908551"/>
            <a:ext cx="2253237" cy="2218252"/>
          </a:xfrm>
          <a:prstGeom prst="rect">
            <a:avLst/>
          </a:prstGeom>
          <a:noFill/>
          <a:ln>
            <a:noFill/>
          </a:ln>
        </p:spPr>
      </p:pic>
      <p:sp>
        <p:nvSpPr>
          <p:cNvPr id="228" name="Shape 228"/>
          <p:cNvSpPr txBox="1"/>
          <p:nvPr/>
        </p:nvSpPr>
        <p:spPr>
          <a:xfrm>
            <a:off x="2060375" y="4318575"/>
            <a:ext cx="4598099" cy="2439000"/>
          </a:xfrm>
          <a:prstGeom prst="rect">
            <a:avLst/>
          </a:prstGeom>
          <a:noFill/>
          <a:ln cap="flat" cmpd="sng" w="9525">
            <a:solidFill>
              <a:srgbClr val="FF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US" sz="3600">
                <a:latin typeface="Trebuchet MS"/>
                <a:ea typeface="Trebuchet MS"/>
                <a:cs typeface="Trebuchet MS"/>
                <a:sym typeface="Trebuchet MS"/>
              </a:rPr>
              <a:t>Answer this question in your own words on the sheet connected to your note chart</a:t>
            </a:r>
          </a:p>
        </p:txBody>
      </p:sp>
      <p:sp>
        <p:nvSpPr>
          <p:cNvPr id="229" name="Shape 229"/>
          <p:cNvSpPr/>
          <p:nvPr/>
        </p:nvSpPr>
        <p:spPr>
          <a:xfrm>
            <a:off x="436325" y="4766950"/>
            <a:ext cx="1431899" cy="1085099"/>
          </a:xfrm>
          <a:prstGeom prst="rightArrow">
            <a:avLst>
              <a:gd fmla="val 50000" name="adj1"/>
              <a:gd fmla="val 50000" name="adj2"/>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152400" y="320039"/>
            <a:ext cx="7924799" cy="1143000"/>
          </a:xfrm>
          <a:prstGeom prst="rect">
            <a:avLst/>
          </a:prstGeom>
          <a:noFill/>
          <a:ln>
            <a:noFill/>
          </a:ln>
        </p:spPr>
        <p:txBody>
          <a:bodyPr anchorCtr="0" anchor="b" bIns="91425" lIns="91425" rIns="91425" tIns="45700">
            <a:noAutofit/>
          </a:bodyPr>
          <a:lstStyle/>
          <a:p>
            <a:pPr indent="0" lvl="0" marL="0" marR="0" rtl="0" algn="l">
              <a:spcBef>
                <a:spcPts val="0"/>
              </a:spcBef>
              <a:buClr>
                <a:schemeClr val="dk2"/>
              </a:buClr>
              <a:buSzPct val="25000"/>
              <a:buFont typeface="Source Sans Pro"/>
              <a:buNone/>
            </a:pPr>
            <a:r>
              <a:rPr b="0" i="0" lang="en-US" sz="4000" u="none" cap="none" strike="noStrike">
                <a:solidFill>
                  <a:schemeClr val="dk2"/>
                </a:solidFill>
                <a:latin typeface="Source Sans Pro"/>
                <a:ea typeface="Source Sans Pro"/>
                <a:cs typeface="Source Sans Pro"/>
                <a:sym typeface="Source Sans Pro"/>
              </a:rPr>
              <a:t>Constructive Response Question</a:t>
            </a:r>
          </a:p>
        </p:txBody>
      </p:sp>
      <p:sp>
        <p:nvSpPr>
          <p:cNvPr id="109" name="Shape 109"/>
          <p:cNvSpPr txBox="1"/>
          <p:nvPr>
            <p:ph idx="1" type="body"/>
          </p:nvPr>
        </p:nvSpPr>
        <p:spPr>
          <a:xfrm>
            <a:off x="457200" y="1609416"/>
            <a:ext cx="8229600" cy="4846320"/>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85000"/>
              <a:buFont typeface="Noto Symbol"/>
              <a:buChar char="●"/>
            </a:pPr>
            <a:r>
              <a:rPr b="0" i="0" lang="en-US" sz="5700" u="none" cap="none" strike="noStrike">
                <a:solidFill>
                  <a:schemeClr val="dk1"/>
                </a:solidFill>
                <a:latin typeface="Libre Baskerville"/>
                <a:ea typeface="Libre Baskerville"/>
                <a:cs typeface="Libre Baskerville"/>
                <a:sym typeface="Libre Baskerville"/>
              </a:rPr>
              <a:t>Who were the Aztecs and what did they do?</a:t>
            </a:r>
          </a:p>
        </p:txBody>
      </p:sp>
      <p:pic>
        <p:nvPicPr>
          <p:cNvPr descr="Learningtargets.jpg" id="110" name="Shape 110"/>
          <p:cNvPicPr preferRelativeResize="0"/>
          <p:nvPr/>
        </p:nvPicPr>
        <p:blipFill rotWithShape="1">
          <a:blip r:embed="rId3">
            <a:alphaModFix/>
          </a:blip>
          <a:srcRect b="0" l="0" r="0" t="0"/>
          <a:stretch/>
        </p:blipFill>
        <p:spPr>
          <a:xfrm rot="1348883">
            <a:off x="6044388" y="3758827"/>
            <a:ext cx="2253237" cy="22182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914400" y="274638"/>
            <a:ext cx="7772400" cy="1143000"/>
          </a:xfrm>
          <a:prstGeom prst="rect">
            <a:avLst/>
          </a:prstGeom>
          <a:noFill/>
          <a:ln>
            <a:noFill/>
          </a:ln>
        </p:spPr>
        <p:txBody>
          <a:bodyPr anchorCtr="0" anchor="b" bIns="91425" lIns="91425" rIns="91425" tIns="45700">
            <a:noAutofit/>
          </a:bodyPr>
          <a:lstStyle/>
          <a:p>
            <a:pPr indent="0" lvl="0" marL="0" marR="0" rtl="0" algn="l">
              <a:spcBef>
                <a:spcPts val="0"/>
              </a:spcBef>
              <a:buClr>
                <a:schemeClr val="dk2"/>
              </a:buClr>
              <a:buSzPct val="25000"/>
              <a:buFont typeface="Source Sans Pro"/>
              <a:buNone/>
            </a:pPr>
            <a:r>
              <a:rPr b="0" i="0" lang="en-US" sz="4000" u="none" cap="none" strike="noStrike">
                <a:solidFill>
                  <a:schemeClr val="dk2"/>
                </a:solidFill>
                <a:latin typeface="Source Sans Pro"/>
                <a:ea typeface="Source Sans Pro"/>
                <a:cs typeface="Source Sans Pro"/>
                <a:sym typeface="Source Sans Pro"/>
              </a:rPr>
              <a:t>What Will we learn?</a:t>
            </a:r>
          </a:p>
        </p:txBody>
      </p:sp>
      <p:sp>
        <p:nvSpPr>
          <p:cNvPr id="116" name="Shape 116"/>
          <p:cNvSpPr txBox="1"/>
          <p:nvPr>
            <p:ph idx="1" type="body"/>
          </p:nvPr>
        </p:nvSpPr>
        <p:spPr>
          <a:xfrm>
            <a:off x="914400" y="1447800"/>
            <a:ext cx="7772400" cy="4572000"/>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85000"/>
              <a:buFont typeface="Noto Symbol"/>
              <a:buChar char="●"/>
            </a:pPr>
            <a:r>
              <a:rPr b="0" i="0" lang="en-US" sz="3700" u="none" cap="none" strike="noStrike">
                <a:solidFill>
                  <a:schemeClr val="dk1"/>
                </a:solidFill>
                <a:latin typeface="Libre Baskerville"/>
                <a:ea typeface="Libre Baskerville"/>
                <a:cs typeface="Libre Baskerville"/>
                <a:sym typeface="Libre Baskerville"/>
              </a:rPr>
              <a:t>Environment</a:t>
            </a:r>
          </a:p>
          <a:p>
            <a:pPr indent="-274320" lvl="0" marL="274320" marR="0" rtl="0" algn="l">
              <a:spcBef>
                <a:spcPts val="580"/>
              </a:spcBef>
              <a:buClr>
                <a:schemeClr val="accent1"/>
              </a:buClr>
              <a:buSzPct val="85000"/>
              <a:buFont typeface="Noto Symbol"/>
              <a:buChar char="●"/>
            </a:pPr>
            <a:r>
              <a:rPr b="0" i="0" lang="en-US" sz="3700" u="none" cap="none" strike="noStrike">
                <a:solidFill>
                  <a:schemeClr val="dk1"/>
                </a:solidFill>
                <a:latin typeface="Libre Baskerville"/>
                <a:ea typeface="Libre Baskerville"/>
                <a:cs typeface="Libre Baskerville"/>
                <a:sym typeface="Libre Baskerville"/>
              </a:rPr>
              <a:t>Cities</a:t>
            </a:r>
          </a:p>
          <a:p>
            <a:pPr indent="-274320" lvl="0" marL="274320" marR="0" rtl="0" algn="l">
              <a:spcBef>
                <a:spcPts val="580"/>
              </a:spcBef>
              <a:buClr>
                <a:schemeClr val="accent1"/>
              </a:buClr>
              <a:buSzPct val="85000"/>
              <a:buFont typeface="Noto Symbol"/>
              <a:buChar char="●"/>
            </a:pPr>
            <a:r>
              <a:rPr b="0" i="0" lang="en-US" sz="3700" u="none" cap="none" strike="noStrike">
                <a:solidFill>
                  <a:schemeClr val="dk1"/>
                </a:solidFill>
                <a:latin typeface="Libre Baskerville"/>
                <a:ea typeface="Libre Baskerville"/>
                <a:cs typeface="Libre Baskerville"/>
                <a:sym typeface="Libre Baskerville"/>
              </a:rPr>
              <a:t>Economy</a:t>
            </a:r>
          </a:p>
          <a:p>
            <a:pPr indent="-274320" lvl="0" marL="274320" marR="0" rtl="0" algn="l">
              <a:spcBef>
                <a:spcPts val="580"/>
              </a:spcBef>
              <a:buClr>
                <a:schemeClr val="accent1"/>
              </a:buClr>
              <a:buSzPct val="85000"/>
              <a:buFont typeface="Noto Symbol"/>
              <a:buChar char="●"/>
            </a:pPr>
            <a:r>
              <a:rPr b="0" i="0" lang="en-US" sz="3700" u="none" cap="none" strike="noStrike">
                <a:solidFill>
                  <a:schemeClr val="dk1"/>
                </a:solidFill>
                <a:latin typeface="Libre Baskerville"/>
                <a:ea typeface="Libre Baskerville"/>
                <a:cs typeface="Libre Baskerville"/>
                <a:sym typeface="Libre Baskerville"/>
              </a:rPr>
              <a:t>Government</a:t>
            </a:r>
          </a:p>
          <a:p>
            <a:pPr indent="-274320" lvl="0" marL="274320" marR="0" rtl="0" algn="l">
              <a:spcBef>
                <a:spcPts val="580"/>
              </a:spcBef>
              <a:buClr>
                <a:schemeClr val="accent1"/>
              </a:buClr>
              <a:buSzPct val="85000"/>
              <a:buFont typeface="Noto Symbol"/>
              <a:buChar char="●"/>
            </a:pPr>
            <a:r>
              <a:rPr b="0" i="0" lang="en-US" sz="3700" u="none" cap="none" strike="noStrike">
                <a:solidFill>
                  <a:schemeClr val="dk1"/>
                </a:solidFill>
                <a:latin typeface="Libre Baskerville"/>
                <a:ea typeface="Libre Baskerville"/>
                <a:cs typeface="Libre Baskerville"/>
                <a:sym typeface="Libre Baskerville"/>
              </a:rPr>
              <a:t>Religion</a:t>
            </a:r>
          </a:p>
          <a:p>
            <a:pPr indent="-274320" lvl="0" marL="274320" marR="0" rtl="0" algn="l">
              <a:spcBef>
                <a:spcPts val="580"/>
              </a:spcBef>
              <a:buClr>
                <a:schemeClr val="accent1"/>
              </a:buClr>
              <a:buSzPct val="85000"/>
              <a:buFont typeface="Noto Symbol"/>
              <a:buChar char="●"/>
            </a:pPr>
            <a:r>
              <a:rPr b="0" i="0" lang="en-US" sz="3700" u="none" cap="none" strike="noStrike">
                <a:solidFill>
                  <a:schemeClr val="dk1"/>
                </a:solidFill>
                <a:latin typeface="Libre Baskerville"/>
                <a:ea typeface="Libre Baskerville"/>
                <a:cs typeface="Libre Baskerville"/>
                <a:sym typeface="Libre Baskerville"/>
              </a:rPr>
              <a:t>Achievements</a:t>
            </a:r>
          </a:p>
          <a:p>
            <a:pPr indent="-274320" lvl="0" marL="274320" marR="0" rtl="0" algn="l">
              <a:spcBef>
                <a:spcPts val="580"/>
              </a:spcBef>
              <a:buClr>
                <a:schemeClr val="accent1"/>
              </a:buClr>
              <a:buSzPct val="85000"/>
              <a:buFont typeface="Noto Symbol"/>
              <a:buChar char="●"/>
            </a:pPr>
            <a:r>
              <a:rPr b="0" i="0" lang="en-US" sz="3700" u="none" cap="none" strike="noStrike">
                <a:solidFill>
                  <a:schemeClr val="dk1"/>
                </a:solidFill>
                <a:latin typeface="Libre Baskerville"/>
                <a:ea typeface="Libre Baskerville"/>
                <a:cs typeface="Libre Baskerville"/>
                <a:sym typeface="Libre Baskerville"/>
              </a:rPr>
              <a:t>Decline</a:t>
            </a:r>
          </a:p>
          <a:p>
            <a:pPr indent="0" lvl="0" marL="0" marR="0" rtl="0" algn="l">
              <a:spcBef>
                <a:spcPts val="580"/>
              </a:spcBef>
              <a:buNone/>
            </a:pPr>
            <a:r>
              <a:t/>
            </a:r>
            <a:endParaRPr sz="3700">
              <a:solidFill>
                <a:schemeClr val="dk1"/>
              </a:solidFill>
              <a:latin typeface="Libre Baskerville"/>
              <a:ea typeface="Libre Baskerville"/>
              <a:cs typeface="Libre Baskerville"/>
              <a:sym typeface="Libre Baskerville"/>
            </a:endParaRPr>
          </a:p>
          <a:p>
            <a:pPr indent="0" lvl="0" marL="0" marR="0" rtl="0" algn="l">
              <a:spcBef>
                <a:spcPts val="580"/>
              </a:spcBef>
              <a:buNone/>
            </a:pPr>
            <a:r>
              <a:t/>
            </a:r>
            <a:endParaRPr sz="3700">
              <a:solidFill>
                <a:schemeClr val="dk1"/>
              </a:solidFill>
              <a:latin typeface="Libre Baskerville"/>
              <a:ea typeface="Libre Baskerville"/>
              <a:cs typeface="Libre Baskerville"/>
              <a:sym typeface="Libre Baskerville"/>
            </a:endParaRPr>
          </a:p>
          <a:p>
            <a:pPr indent="-274320" lvl="0" marL="274320" marR="0" rtl="0" algn="l">
              <a:spcBef>
                <a:spcPts val="580"/>
              </a:spcBef>
              <a:buClr>
                <a:schemeClr val="accent1"/>
              </a:buClr>
              <a:buSzPct val="85000"/>
              <a:buFont typeface="Noto Symbol"/>
              <a:buNone/>
            </a:pPr>
            <a:r>
              <a:t/>
            </a:r>
            <a:endParaRPr b="0" i="0" sz="2600" u="none" cap="none" strike="noStrike">
              <a:solidFill>
                <a:schemeClr val="dk1"/>
              </a:solidFill>
              <a:latin typeface="Libre Baskerville"/>
              <a:ea typeface="Libre Baskerville"/>
              <a:cs typeface="Libre Baskerville"/>
              <a:sym typeface="Libre Baskerville"/>
            </a:endParaRPr>
          </a:p>
          <a:p>
            <a:pPr indent="-274320" lvl="0" marL="274320" marR="0" rtl="0" algn="l">
              <a:spcBef>
                <a:spcPts val="580"/>
              </a:spcBef>
              <a:buClr>
                <a:schemeClr val="accent1"/>
              </a:buClr>
              <a:buSzPct val="85000"/>
              <a:buFont typeface="Noto Symbol"/>
              <a:buNone/>
            </a:pPr>
            <a:r>
              <a:t/>
            </a:r>
            <a:endParaRPr b="0" i="0" sz="2600" u="none" cap="none" strike="noStrike">
              <a:solidFill>
                <a:schemeClr val="dk1"/>
              </a:solidFill>
              <a:latin typeface="Libre Baskerville"/>
              <a:ea typeface="Libre Baskerville"/>
              <a:cs typeface="Libre Baskerville"/>
              <a:sym typeface="Libre Baskerville"/>
            </a:endParaRPr>
          </a:p>
          <a:p>
            <a:pPr indent="-274320" lvl="0" marL="274320" marR="0" rtl="0" algn="l">
              <a:spcBef>
                <a:spcPts val="580"/>
              </a:spcBef>
              <a:buClr>
                <a:schemeClr val="accent1"/>
              </a:buClr>
              <a:buSzPct val="85000"/>
              <a:buFont typeface="Noto Symbol"/>
              <a:buNone/>
            </a:pPr>
            <a:r>
              <a:t/>
            </a:r>
            <a:endParaRPr b="0" i="0" sz="2600" u="none" cap="none" strike="noStrike">
              <a:solidFill>
                <a:schemeClr val="dk1"/>
              </a:solidFill>
              <a:latin typeface="Libre Baskerville"/>
              <a:ea typeface="Libre Baskerville"/>
              <a:cs typeface="Libre Baskerville"/>
              <a:sym typeface="Libre Baskervil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 calcmode="lin" valueType="num">
                                      <p:cBhvr additive="base">
                                        <p:cTn dur="500"/>
                                        <p:tgtEl>
                                          <p:spTgt spid="11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 calcmode="lin" valueType="num">
                                      <p:cBhvr additive="base">
                                        <p:cTn dur="500"/>
                                        <p:tgtEl>
                                          <p:spTgt spid="11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anim calcmode="lin" valueType="num">
                                      <p:cBhvr additive="base">
                                        <p:cTn dur="500"/>
                                        <p:tgtEl>
                                          <p:spTgt spid="11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anim calcmode="lin" valueType="num">
                                      <p:cBhvr additive="base">
                                        <p:cTn dur="500"/>
                                        <p:tgtEl>
                                          <p:spTgt spid="11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6">
                                            <p:txEl>
                                              <p:pRg end="4" st="4"/>
                                            </p:txEl>
                                          </p:spTgt>
                                        </p:tgtEl>
                                        <p:attrNameLst>
                                          <p:attrName>style.visibility</p:attrName>
                                        </p:attrNameLst>
                                      </p:cBhvr>
                                      <p:to>
                                        <p:strVal val="visible"/>
                                      </p:to>
                                    </p:set>
                                    <p:anim calcmode="lin" valueType="num">
                                      <p:cBhvr additive="base">
                                        <p:cTn dur="500"/>
                                        <p:tgtEl>
                                          <p:spTgt spid="116">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6">
                                            <p:txEl>
                                              <p:pRg end="5" st="5"/>
                                            </p:txEl>
                                          </p:spTgt>
                                        </p:tgtEl>
                                        <p:attrNameLst>
                                          <p:attrName>style.visibility</p:attrName>
                                        </p:attrNameLst>
                                      </p:cBhvr>
                                      <p:to>
                                        <p:strVal val="visible"/>
                                      </p:to>
                                    </p:set>
                                    <p:anim calcmode="lin" valueType="num">
                                      <p:cBhvr additive="base">
                                        <p:cTn dur="500"/>
                                        <p:tgtEl>
                                          <p:spTgt spid="116">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6">
                                            <p:txEl>
                                              <p:pRg end="6" st="6"/>
                                            </p:txEl>
                                          </p:spTgt>
                                        </p:tgtEl>
                                        <p:attrNameLst>
                                          <p:attrName>style.visibility</p:attrName>
                                        </p:attrNameLst>
                                      </p:cBhvr>
                                      <p:to>
                                        <p:strVal val="visible"/>
                                      </p:to>
                                    </p:set>
                                    <p:anim calcmode="lin" valueType="num">
                                      <p:cBhvr additive="base">
                                        <p:cTn dur="500"/>
                                        <p:tgtEl>
                                          <p:spTgt spid="116">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6">
                                            <p:txEl>
                                              <p:pRg end="7" st="7"/>
                                            </p:txEl>
                                          </p:spTgt>
                                        </p:tgtEl>
                                        <p:attrNameLst>
                                          <p:attrName>style.visibility</p:attrName>
                                        </p:attrNameLst>
                                      </p:cBhvr>
                                      <p:to>
                                        <p:strVal val="visible"/>
                                      </p:to>
                                    </p:set>
                                    <p:anim calcmode="lin" valueType="num">
                                      <p:cBhvr additive="base">
                                        <p:cTn dur="500"/>
                                        <p:tgtEl>
                                          <p:spTgt spid="116">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6">
                                            <p:txEl>
                                              <p:pRg end="8" st="8"/>
                                            </p:txEl>
                                          </p:spTgt>
                                        </p:tgtEl>
                                        <p:attrNameLst>
                                          <p:attrName>style.visibility</p:attrName>
                                        </p:attrNameLst>
                                      </p:cBhvr>
                                      <p:to>
                                        <p:strVal val="visible"/>
                                      </p:to>
                                    </p:set>
                                    <p:anim calcmode="lin" valueType="num">
                                      <p:cBhvr additive="base">
                                        <p:cTn dur="500"/>
                                        <p:tgtEl>
                                          <p:spTgt spid="116">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6">
                                            <p:txEl>
                                              <p:pRg end="9" st="9"/>
                                            </p:txEl>
                                          </p:spTgt>
                                        </p:tgtEl>
                                        <p:attrNameLst>
                                          <p:attrName>style.visibility</p:attrName>
                                        </p:attrNameLst>
                                      </p:cBhvr>
                                      <p:to>
                                        <p:strVal val="visible"/>
                                      </p:to>
                                    </p:set>
                                    <p:anim calcmode="lin" valueType="num">
                                      <p:cBhvr additive="base">
                                        <p:cTn dur="500"/>
                                        <p:tgtEl>
                                          <p:spTgt spid="116">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6">
                                            <p:txEl>
                                              <p:pRg end="10" st="10"/>
                                            </p:txEl>
                                          </p:spTgt>
                                        </p:tgtEl>
                                        <p:attrNameLst>
                                          <p:attrName>style.visibility</p:attrName>
                                        </p:attrNameLst>
                                      </p:cBhvr>
                                      <p:to>
                                        <p:strVal val="visible"/>
                                      </p:to>
                                    </p:set>
                                    <p:anim calcmode="lin" valueType="num">
                                      <p:cBhvr additive="base">
                                        <p:cTn dur="500"/>
                                        <p:tgtEl>
                                          <p:spTgt spid="116">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6">
                                            <p:txEl>
                                              <p:pRg end="11" st="11"/>
                                            </p:txEl>
                                          </p:spTgt>
                                        </p:tgtEl>
                                        <p:attrNameLst>
                                          <p:attrName>style.visibility</p:attrName>
                                        </p:attrNameLst>
                                      </p:cBhvr>
                                      <p:to>
                                        <p:strVal val="visible"/>
                                      </p:to>
                                    </p:set>
                                    <p:anim calcmode="lin" valueType="num">
                                      <p:cBhvr additive="base">
                                        <p:cTn dur="500"/>
                                        <p:tgtEl>
                                          <p:spTgt spid="116">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pic>
        <p:nvPicPr>
          <p:cNvPr descr="Screen Shot 2015-01-02 at 9.10.07 AM.png" id="121" name="Shape 121"/>
          <p:cNvPicPr preferRelativeResize="0"/>
          <p:nvPr/>
        </p:nvPicPr>
        <p:blipFill rotWithShape="1">
          <a:blip r:embed="rId3">
            <a:alphaModFix/>
          </a:blip>
          <a:srcRect b="0" l="0" r="0" t="0"/>
          <a:stretch/>
        </p:blipFill>
        <p:spPr>
          <a:xfrm>
            <a:off x="1905000" y="279400"/>
            <a:ext cx="6400799" cy="6397838"/>
          </a:xfrm>
          <a:prstGeom prst="rect">
            <a:avLst/>
          </a:prstGeom>
          <a:noFill/>
          <a:ln cap="sq" cmpd="sng" w="38100">
            <a:solidFill>
              <a:srgbClr val="000000"/>
            </a:solidFill>
            <a:prstDash val="solid"/>
            <a:miter/>
            <a:headEnd len="med" w="med" type="none"/>
            <a:tailEnd len="med" w="med" type="none"/>
          </a:ln>
        </p:spPr>
      </p:pic>
      <p:sp>
        <p:nvSpPr>
          <p:cNvPr id="122" name="Shape 122"/>
          <p:cNvSpPr/>
          <p:nvPr/>
        </p:nvSpPr>
        <p:spPr>
          <a:xfrm>
            <a:off x="1981200" y="2819400"/>
            <a:ext cx="6248399" cy="2032000"/>
          </a:xfrm>
          <a:prstGeom prst="rect">
            <a:avLst/>
          </a:prstGeom>
          <a:noFill/>
          <a:ln cap="flat" cmpd="sng" w="20950">
            <a:solidFill>
              <a:srgbClr val="AF350A"/>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cxnSp>
        <p:nvCxnSpPr>
          <p:cNvPr id="123" name="Shape 123"/>
          <p:cNvCxnSpPr/>
          <p:nvPr/>
        </p:nvCxnSpPr>
        <p:spPr>
          <a:xfrm>
            <a:off x="1295400" y="3835400"/>
            <a:ext cx="533399" cy="2116"/>
          </a:xfrm>
          <a:prstGeom prst="straightConnector1">
            <a:avLst/>
          </a:prstGeom>
          <a:noFill/>
          <a:ln cap="flat" cmpd="sng" w="12700">
            <a:solidFill>
              <a:schemeClr val="accent1"/>
            </a:solidFill>
            <a:prstDash val="solid"/>
            <a:round/>
            <a:headEnd len="med" w="med" type="none"/>
            <a:tailEnd len="lg" w="lg"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914400" y="274638"/>
            <a:ext cx="7772400" cy="1143000"/>
          </a:xfrm>
          <a:prstGeom prst="rect">
            <a:avLst/>
          </a:prstGeom>
          <a:noFill/>
          <a:ln>
            <a:noFill/>
          </a:ln>
        </p:spPr>
        <p:txBody>
          <a:bodyPr anchorCtr="0" anchor="b" bIns="91425" lIns="91425" rIns="91425" tIns="45700">
            <a:noAutofit/>
          </a:bodyPr>
          <a:lstStyle/>
          <a:p>
            <a:pPr indent="0" lvl="0" marL="0" marR="0" rtl="0" algn="l">
              <a:spcBef>
                <a:spcPts val="0"/>
              </a:spcBef>
              <a:buClr>
                <a:schemeClr val="dk2"/>
              </a:buClr>
              <a:buSzPct val="25000"/>
              <a:buFont typeface="Source Sans Pro"/>
              <a:buNone/>
            </a:pPr>
            <a:r>
              <a:rPr b="0" i="0" lang="en-US" sz="4000" u="none" cap="none" strike="noStrike">
                <a:solidFill>
                  <a:schemeClr val="dk2"/>
                </a:solidFill>
                <a:latin typeface="Source Sans Pro"/>
                <a:ea typeface="Source Sans Pro"/>
                <a:cs typeface="Source Sans Pro"/>
                <a:sym typeface="Source Sans Pro"/>
              </a:rPr>
              <a:t>Peak of Aztec Power</a:t>
            </a:r>
          </a:p>
        </p:txBody>
      </p:sp>
      <p:sp>
        <p:nvSpPr>
          <p:cNvPr id="129" name="Shape 129"/>
          <p:cNvSpPr txBox="1"/>
          <p:nvPr>
            <p:ph idx="1" type="body"/>
          </p:nvPr>
        </p:nvSpPr>
        <p:spPr>
          <a:xfrm>
            <a:off x="381000" y="1447800"/>
            <a:ext cx="3505200" cy="4572000"/>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85000"/>
              <a:buFont typeface="Noto Symbol"/>
              <a:buChar char="●"/>
            </a:pPr>
            <a:r>
              <a:rPr b="0" i="0" lang="en-US" sz="4000" u="none" cap="none" strike="noStrike">
                <a:solidFill>
                  <a:schemeClr val="dk1"/>
                </a:solidFill>
                <a:latin typeface="Libre Baskerville"/>
                <a:ea typeface="Libre Baskerville"/>
                <a:cs typeface="Libre Baskerville"/>
                <a:sym typeface="Libre Baskerville"/>
              </a:rPr>
              <a:t>Roughly 1325-1521</a:t>
            </a:r>
          </a:p>
        </p:txBody>
      </p:sp>
      <p:pic>
        <p:nvPicPr>
          <p:cNvPr id="130" name="Shape 130"/>
          <p:cNvPicPr preferRelativeResize="0"/>
          <p:nvPr/>
        </p:nvPicPr>
        <p:blipFill rotWithShape="1">
          <a:blip r:embed="rId3">
            <a:alphaModFix/>
          </a:blip>
          <a:srcRect b="0" l="0" r="0" t="0"/>
          <a:stretch/>
        </p:blipFill>
        <p:spPr>
          <a:xfrm>
            <a:off x="3352800" y="1905002"/>
            <a:ext cx="5181600" cy="4156363"/>
          </a:xfrm>
          <a:prstGeom prst="rect">
            <a:avLst/>
          </a:prstGeom>
          <a:noFill/>
          <a:ln cap="sq" cmpd="sng" w="38100">
            <a:solidFill>
              <a:srgbClr val="000000"/>
            </a:solidFill>
            <a:prstDash val="solid"/>
            <a:miter/>
            <a:headEnd len="med" w="med" type="none"/>
            <a:tailEnd len="med" w="med"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228600" y="274638"/>
            <a:ext cx="8458200" cy="1143000"/>
          </a:xfrm>
          <a:prstGeom prst="rect">
            <a:avLst/>
          </a:prstGeom>
          <a:noFill/>
          <a:ln>
            <a:noFill/>
          </a:ln>
        </p:spPr>
        <p:txBody>
          <a:bodyPr anchorCtr="0" anchor="b" bIns="91425" lIns="91425" rIns="91425" tIns="45700">
            <a:noAutofit/>
          </a:bodyPr>
          <a:lstStyle/>
          <a:p>
            <a:pPr indent="0" lvl="0" marL="0" marR="0" rtl="0" algn="l">
              <a:spcBef>
                <a:spcPts val="0"/>
              </a:spcBef>
              <a:buClr>
                <a:schemeClr val="dk2"/>
              </a:buClr>
              <a:buSzPct val="25000"/>
              <a:buFont typeface="Source Sans Pro"/>
              <a:buNone/>
            </a:pPr>
            <a:r>
              <a:rPr b="1" i="0" lang="en-US" sz="4000" u="none" cap="none" strike="noStrike">
                <a:solidFill>
                  <a:schemeClr val="dk2"/>
                </a:solidFill>
                <a:latin typeface="Source Sans Pro"/>
                <a:ea typeface="Source Sans Pro"/>
                <a:cs typeface="Source Sans Pro"/>
                <a:sym typeface="Source Sans Pro"/>
              </a:rPr>
              <a:t>The Aztecs</a:t>
            </a:r>
          </a:p>
        </p:txBody>
      </p:sp>
      <p:pic>
        <p:nvPicPr>
          <p:cNvPr id="136" name="Shape 136"/>
          <p:cNvPicPr preferRelativeResize="0"/>
          <p:nvPr/>
        </p:nvPicPr>
        <p:blipFill rotWithShape="1">
          <a:blip r:embed="rId3">
            <a:alphaModFix/>
          </a:blip>
          <a:srcRect b="0" l="0" r="0" t="0"/>
          <a:stretch/>
        </p:blipFill>
        <p:spPr>
          <a:xfrm>
            <a:off x="3048000" y="381001"/>
            <a:ext cx="5257799" cy="6029587"/>
          </a:xfrm>
          <a:prstGeom prst="rect">
            <a:avLst/>
          </a:prstGeom>
          <a:noFill/>
          <a:ln cap="sq" cmpd="sng" w="38100">
            <a:solidFill>
              <a:srgbClr val="000000"/>
            </a:solidFill>
            <a:prstDash val="solid"/>
            <a:miter/>
            <a:headEnd len="med" w="med" type="none"/>
            <a:tailEnd len="med" w="med"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228600" y="274638"/>
            <a:ext cx="8458200" cy="1143000"/>
          </a:xfrm>
          <a:prstGeom prst="rect">
            <a:avLst/>
          </a:prstGeom>
          <a:noFill/>
          <a:ln>
            <a:noFill/>
          </a:ln>
        </p:spPr>
        <p:txBody>
          <a:bodyPr anchorCtr="0" anchor="b" bIns="91425" lIns="91425" rIns="91425" tIns="45700">
            <a:noAutofit/>
          </a:bodyPr>
          <a:lstStyle/>
          <a:p>
            <a:pPr indent="0" lvl="0" marL="0" marR="0" rtl="0" algn="l">
              <a:spcBef>
                <a:spcPts val="0"/>
              </a:spcBef>
              <a:buClr>
                <a:schemeClr val="dk2"/>
              </a:buClr>
              <a:buSzPct val="25000"/>
              <a:buFont typeface="Source Sans Pro"/>
              <a:buNone/>
            </a:pPr>
            <a:r>
              <a:rPr b="1" i="0" lang="en-US" sz="4000" u="none" cap="none" strike="noStrike">
                <a:solidFill>
                  <a:schemeClr val="dk2"/>
                </a:solidFill>
                <a:latin typeface="Source Sans Pro"/>
                <a:ea typeface="Source Sans Pro"/>
                <a:cs typeface="Source Sans Pro"/>
                <a:sym typeface="Source Sans Pro"/>
              </a:rPr>
              <a:t>The Aztecs</a:t>
            </a:r>
          </a:p>
        </p:txBody>
      </p:sp>
      <p:sp>
        <p:nvSpPr>
          <p:cNvPr id="142" name="Shape 142"/>
          <p:cNvSpPr txBox="1"/>
          <p:nvPr>
            <p:ph idx="1" type="body"/>
          </p:nvPr>
        </p:nvSpPr>
        <p:spPr>
          <a:xfrm>
            <a:off x="228600" y="1447800"/>
            <a:ext cx="5013600" cy="4572000"/>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Environment</a:t>
            </a:r>
          </a:p>
          <a:p>
            <a:pPr indent="-231140" lvl="1" marL="548640" marR="0" rtl="0" algn="l">
              <a:spcBef>
                <a:spcPts val="370"/>
              </a:spcBef>
              <a:buClr>
                <a:schemeClr val="accent2"/>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Valley of Mexico</a:t>
            </a:r>
          </a:p>
          <a:p>
            <a:pPr indent="-231140" lvl="1" marL="548640" marR="0" rtl="0" algn="l">
              <a:spcBef>
                <a:spcPts val="370"/>
              </a:spcBef>
              <a:buClr>
                <a:schemeClr val="accent2"/>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7,500 ft above sea level</a:t>
            </a:r>
          </a:p>
          <a:p>
            <a:pPr indent="-231140" lvl="1" marL="548640" marR="0" rtl="0" algn="l">
              <a:spcBef>
                <a:spcPts val="370"/>
              </a:spcBef>
              <a:buClr>
                <a:schemeClr val="accent2"/>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Fertile soil</a:t>
            </a:r>
          </a:p>
          <a:p>
            <a:pPr indent="-231140" lvl="1" marL="548640" marR="0" rtl="0" algn="l">
              <a:spcBef>
                <a:spcPts val="370"/>
              </a:spcBef>
              <a:buClr>
                <a:schemeClr val="accent2"/>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Several shallow lakes</a:t>
            </a:r>
          </a:p>
          <a:p>
            <a:pPr indent="-231140" lvl="1" marL="548640" marR="0" rtl="0" algn="l">
              <a:spcBef>
                <a:spcPts val="370"/>
              </a:spcBef>
              <a:buClr>
                <a:schemeClr val="accent2"/>
              </a:buClr>
              <a:buSzPct val="85000"/>
              <a:buFont typeface="Noto Symbol"/>
              <a:buChar char="●"/>
            </a:pPr>
            <a:r>
              <a:rPr b="0" i="0" lang="en-US" sz="3200" u="none" cap="none" strike="noStrike">
                <a:solidFill>
                  <a:schemeClr val="dk1"/>
                </a:solidFill>
                <a:latin typeface="Libre Baskerville"/>
                <a:ea typeface="Libre Baskerville"/>
                <a:cs typeface="Libre Baskerville"/>
                <a:sym typeface="Libre Baskerville"/>
              </a:rPr>
              <a:t>Lake Texcoco</a:t>
            </a:r>
          </a:p>
        </p:txBody>
      </p:sp>
      <p:pic>
        <p:nvPicPr>
          <p:cNvPr id="143" name="Shape 143"/>
          <p:cNvPicPr preferRelativeResize="0"/>
          <p:nvPr/>
        </p:nvPicPr>
        <p:blipFill rotWithShape="1">
          <a:blip r:embed="rId3">
            <a:alphaModFix/>
          </a:blip>
          <a:srcRect b="0" l="0" r="0" t="0"/>
          <a:stretch/>
        </p:blipFill>
        <p:spPr>
          <a:xfrm>
            <a:off x="4646550" y="1639076"/>
            <a:ext cx="4291500" cy="3771900"/>
          </a:xfrm>
          <a:prstGeom prst="roundRect">
            <a:avLst>
              <a:gd fmla="val 8594" name="adj"/>
            </a:avLst>
          </a:prstGeom>
          <a:solidFill>
            <a:srgbClr val="EEEEEE"/>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Effect filter="fade" transition="in">
                                      <p:cBhvr>
                                        <p:cTn dur="500"/>
                                        <p:tgtEl>
                                          <p:spTgt spid="1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animEffect filter="fade" transition="in">
                                      <p:cBhvr>
                                        <p:cTn dur="500"/>
                                        <p:tgtEl>
                                          <p:spTgt spid="1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animEffect filter="fade" transition="in">
                                      <p:cBhvr>
                                        <p:cTn dur="500"/>
                                        <p:tgtEl>
                                          <p:spTgt spid="1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3" st="3"/>
                                            </p:txEl>
                                          </p:spTgt>
                                        </p:tgtEl>
                                        <p:attrNameLst>
                                          <p:attrName>style.visibility</p:attrName>
                                        </p:attrNameLst>
                                      </p:cBhvr>
                                      <p:to>
                                        <p:strVal val="visible"/>
                                      </p:to>
                                    </p:set>
                                    <p:animEffect filter="fade" transition="in">
                                      <p:cBhvr>
                                        <p:cTn dur="500"/>
                                        <p:tgtEl>
                                          <p:spTgt spid="14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4" st="4"/>
                                            </p:txEl>
                                          </p:spTgt>
                                        </p:tgtEl>
                                        <p:attrNameLst>
                                          <p:attrName>style.visibility</p:attrName>
                                        </p:attrNameLst>
                                      </p:cBhvr>
                                      <p:to>
                                        <p:strVal val="visible"/>
                                      </p:to>
                                    </p:set>
                                    <p:animEffect filter="fade" transition="in">
                                      <p:cBhvr>
                                        <p:cTn dur="500"/>
                                        <p:tgtEl>
                                          <p:spTgt spid="14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5" st="5"/>
                                            </p:txEl>
                                          </p:spTgt>
                                        </p:tgtEl>
                                        <p:attrNameLst>
                                          <p:attrName>style.visibility</p:attrName>
                                        </p:attrNameLst>
                                      </p:cBhvr>
                                      <p:to>
                                        <p:strVal val="visible"/>
                                      </p:to>
                                    </p:set>
                                    <p:animEffect filter="fade" transition="in">
                                      <p:cBhvr>
                                        <p:cTn dur="500"/>
                                        <p:tgtEl>
                                          <p:spTgt spid="14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228600" y="274638"/>
            <a:ext cx="8458200" cy="1143000"/>
          </a:xfrm>
          <a:prstGeom prst="rect">
            <a:avLst/>
          </a:prstGeom>
          <a:noFill/>
          <a:ln>
            <a:noFill/>
          </a:ln>
        </p:spPr>
        <p:txBody>
          <a:bodyPr anchorCtr="0" anchor="b" bIns="91425" lIns="91425" rIns="91425" tIns="45700">
            <a:noAutofit/>
          </a:bodyPr>
          <a:lstStyle/>
          <a:p>
            <a:pPr indent="0" lvl="0" marL="0" marR="0" rtl="0" algn="l">
              <a:spcBef>
                <a:spcPts val="0"/>
              </a:spcBef>
              <a:buClr>
                <a:schemeClr val="dk2"/>
              </a:buClr>
              <a:buSzPct val="25000"/>
              <a:buFont typeface="Source Sans Pro"/>
              <a:buNone/>
            </a:pPr>
            <a:r>
              <a:rPr b="1" i="0" lang="en-US" sz="4000" u="none" cap="none" strike="noStrike">
                <a:solidFill>
                  <a:schemeClr val="dk2"/>
                </a:solidFill>
                <a:latin typeface="Source Sans Pro"/>
                <a:ea typeface="Source Sans Pro"/>
                <a:cs typeface="Source Sans Pro"/>
                <a:sym typeface="Source Sans Pro"/>
              </a:rPr>
              <a:t>The Aztecs</a:t>
            </a:r>
          </a:p>
        </p:txBody>
      </p:sp>
      <p:sp>
        <p:nvSpPr>
          <p:cNvPr id="149" name="Shape 149"/>
          <p:cNvSpPr txBox="1"/>
          <p:nvPr>
            <p:ph idx="1" type="body"/>
          </p:nvPr>
        </p:nvSpPr>
        <p:spPr>
          <a:xfrm>
            <a:off x="228600" y="1286574"/>
            <a:ext cx="4061999" cy="4733400"/>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85000"/>
              <a:buFont typeface="Noto Symbol"/>
              <a:buChar char="●"/>
            </a:pPr>
            <a:r>
              <a:rPr b="0" i="0" lang="en-US" sz="4000" u="none" cap="none" strike="noStrike">
                <a:solidFill>
                  <a:schemeClr val="dk1"/>
                </a:solidFill>
                <a:latin typeface="Libre Baskerville"/>
                <a:ea typeface="Libre Baskerville"/>
                <a:cs typeface="Libre Baskerville"/>
                <a:sym typeface="Libre Baskerville"/>
              </a:rPr>
              <a:t>Cities</a:t>
            </a:r>
          </a:p>
          <a:p>
            <a:pPr indent="-231140" lvl="1" marL="548640" marR="0" rtl="0" algn="l">
              <a:spcBef>
                <a:spcPts val="370"/>
              </a:spcBef>
              <a:buClr>
                <a:schemeClr val="accent2"/>
              </a:buClr>
              <a:buSzPct val="85000"/>
              <a:buFont typeface="Noto Symbol"/>
              <a:buChar char="●"/>
            </a:pPr>
            <a:r>
              <a:rPr lang="en-US" sz="4000">
                <a:solidFill>
                  <a:schemeClr val="dk1"/>
                </a:solidFill>
                <a:latin typeface="Libre Baskerville"/>
                <a:ea typeface="Libre Baskerville"/>
                <a:cs typeface="Libre Baskerville"/>
                <a:sym typeface="Libre Baskerville"/>
              </a:rPr>
              <a:t>Tenochtitlan</a:t>
            </a:r>
          </a:p>
          <a:p>
            <a:pPr indent="0" lvl="0" marL="457200" marR="0" rtl="0" algn="l">
              <a:spcBef>
                <a:spcPts val="370"/>
              </a:spcBef>
              <a:buNone/>
            </a:pPr>
            <a:r>
              <a:t/>
            </a:r>
            <a:endParaRPr sz="4000">
              <a:solidFill>
                <a:schemeClr val="dk1"/>
              </a:solidFill>
              <a:latin typeface="Libre Baskerville"/>
              <a:ea typeface="Libre Baskerville"/>
              <a:cs typeface="Libre Baskerville"/>
              <a:sym typeface="Libre Baskerville"/>
            </a:endParaRPr>
          </a:p>
          <a:p>
            <a:pPr indent="0" lvl="0" marL="457200" marR="0" rtl="0" algn="l">
              <a:spcBef>
                <a:spcPts val="370"/>
              </a:spcBef>
              <a:buNone/>
            </a:pPr>
            <a:r>
              <a:t/>
            </a:r>
            <a:endParaRPr sz="4000">
              <a:solidFill>
                <a:schemeClr val="dk1"/>
              </a:solidFill>
              <a:latin typeface="Libre Baskerville"/>
              <a:ea typeface="Libre Baskerville"/>
              <a:cs typeface="Libre Baskerville"/>
              <a:sym typeface="Libre Baskerville"/>
            </a:endParaRPr>
          </a:p>
          <a:p>
            <a:pPr indent="-231140" lvl="1" marL="548640" marR="0" rtl="0" algn="l">
              <a:spcBef>
                <a:spcPts val="370"/>
              </a:spcBef>
              <a:buClr>
                <a:schemeClr val="accent2"/>
              </a:buClr>
              <a:buSzPct val="85000"/>
              <a:buFont typeface="Noto Symbol"/>
              <a:buChar char="●"/>
            </a:pPr>
            <a:r>
              <a:rPr lang="en-US" sz="4000">
                <a:solidFill>
                  <a:schemeClr val="dk1"/>
                </a:solidFill>
                <a:latin typeface="Libre Baskerville"/>
                <a:ea typeface="Libre Baskerville"/>
                <a:cs typeface="Libre Baskerville"/>
                <a:sym typeface="Libre Baskerville"/>
              </a:rPr>
              <a:t>Teotihuacan</a:t>
            </a:r>
          </a:p>
          <a:p>
            <a:pPr indent="0" lvl="0" marL="457200" marR="0" rtl="0" algn="l">
              <a:spcBef>
                <a:spcPts val="370"/>
              </a:spcBef>
              <a:buNone/>
            </a:pPr>
            <a:r>
              <a:t/>
            </a:r>
            <a:endParaRPr b="0" i="0" sz="4000" u="none" cap="none" strike="noStrike">
              <a:solidFill>
                <a:schemeClr val="dk1"/>
              </a:solidFill>
              <a:latin typeface="Libre Baskerville"/>
              <a:ea typeface="Libre Baskerville"/>
              <a:cs typeface="Libre Baskerville"/>
              <a:sym typeface="Libre Baskerville"/>
            </a:endParaRPr>
          </a:p>
          <a:p>
            <a:pPr indent="0" lvl="0" marL="457200" marR="0" rtl="0" algn="l">
              <a:spcBef>
                <a:spcPts val="370"/>
              </a:spcBef>
              <a:buNone/>
            </a:pPr>
            <a:r>
              <a:t/>
            </a:r>
            <a:endParaRPr sz="4000">
              <a:solidFill>
                <a:schemeClr val="dk1"/>
              </a:solidFill>
              <a:latin typeface="Libre Baskerville"/>
              <a:ea typeface="Libre Baskerville"/>
              <a:cs typeface="Libre Baskerville"/>
              <a:sym typeface="Libre Baskerville"/>
            </a:endParaRPr>
          </a:p>
        </p:txBody>
      </p:sp>
      <p:pic>
        <p:nvPicPr>
          <p:cNvPr id="150" name="Shape 150"/>
          <p:cNvPicPr preferRelativeResize="0"/>
          <p:nvPr/>
        </p:nvPicPr>
        <p:blipFill rotWithShape="1">
          <a:blip r:embed="rId3">
            <a:alphaModFix/>
          </a:blip>
          <a:srcRect b="0" l="0" r="0" t="0"/>
          <a:stretch/>
        </p:blipFill>
        <p:spPr>
          <a:xfrm>
            <a:off x="4290600" y="653150"/>
            <a:ext cx="4680899" cy="2468399"/>
          </a:xfrm>
          <a:prstGeom prst="roundRect">
            <a:avLst>
              <a:gd fmla="val 8594" name="adj"/>
            </a:avLst>
          </a:prstGeom>
          <a:solidFill>
            <a:srgbClr val="EEEEEE"/>
          </a:solidFill>
          <a:ln>
            <a:noFill/>
          </a:ln>
        </p:spPr>
      </p:pic>
      <p:cxnSp>
        <p:nvCxnSpPr>
          <p:cNvPr id="151" name="Shape 151"/>
          <p:cNvCxnSpPr/>
          <p:nvPr/>
        </p:nvCxnSpPr>
        <p:spPr>
          <a:xfrm>
            <a:off x="2188050" y="2611987"/>
            <a:ext cx="1600199" cy="228600"/>
          </a:xfrm>
          <a:prstGeom prst="bentConnector3">
            <a:avLst>
              <a:gd fmla="val 50000" name="adj1"/>
            </a:avLst>
          </a:prstGeom>
          <a:noFill/>
          <a:ln cap="flat" cmpd="sng" w="28575">
            <a:solidFill>
              <a:srgbClr val="AF350A"/>
            </a:solidFill>
            <a:prstDash val="solid"/>
            <a:round/>
            <a:headEnd len="med" w="med" type="none"/>
            <a:tailEnd len="lg" w="lg" type="stealth"/>
          </a:ln>
        </p:spPr>
      </p:cxnSp>
      <p:pic>
        <p:nvPicPr>
          <p:cNvPr id="152" name="Shape 152"/>
          <p:cNvPicPr preferRelativeResize="0"/>
          <p:nvPr/>
        </p:nvPicPr>
        <p:blipFill rotWithShape="1">
          <a:blip r:embed="rId4">
            <a:alphaModFix/>
          </a:blip>
          <a:srcRect b="0" l="0" r="0" t="0"/>
          <a:stretch/>
        </p:blipFill>
        <p:spPr>
          <a:xfrm>
            <a:off x="4191000" y="3886200"/>
            <a:ext cx="4190999" cy="2731212"/>
          </a:xfrm>
          <a:prstGeom prst="roundRect">
            <a:avLst>
              <a:gd fmla="val 8594" name="adj"/>
            </a:avLst>
          </a:prstGeom>
          <a:solidFill>
            <a:srgbClr val="EEEEEE"/>
          </a:solidFill>
          <a:ln>
            <a:noFill/>
          </a:ln>
        </p:spPr>
      </p:pic>
      <p:cxnSp>
        <p:nvCxnSpPr>
          <p:cNvPr id="153" name="Shape 153"/>
          <p:cNvCxnSpPr/>
          <p:nvPr/>
        </p:nvCxnSpPr>
        <p:spPr>
          <a:xfrm>
            <a:off x="2239775" y="4711037"/>
            <a:ext cx="1600199" cy="228600"/>
          </a:xfrm>
          <a:prstGeom prst="bentConnector3">
            <a:avLst>
              <a:gd fmla="val 50000" name="adj1"/>
            </a:avLst>
          </a:prstGeom>
          <a:noFill/>
          <a:ln cap="flat" cmpd="sng" w="28575">
            <a:solidFill>
              <a:srgbClr val="AF350A"/>
            </a:solidFill>
            <a:prstDash val="solid"/>
            <a:round/>
            <a:headEnd len="med" w="med" type="none"/>
            <a:tailEnd len="lg" w="lg"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 calcmode="lin" valueType="num">
                                      <p:cBhvr additive="base">
                                        <p:cTn dur="500"/>
                                        <p:tgtEl>
                                          <p:spTgt spid="14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anim calcmode="lin" valueType="num">
                                      <p:cBhvr additive="base">
                                        <p:cTn dur="500"/>
                                        <p:tgtEl>
                                          <p:spTgt spid="149">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anim calcmode="lin" valueType="num">
                                      <p:cBhvr additive="base">
                                        <p:cTn dur="500"/>
                                        <p:tgtEl>
                                          <p:spTgt spid="149">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anim calcmode="lin" valueType="num">
                                      <p:cBhvr additive="base">
                                        <p:cTn dur="500"/>
                                        <p:tgtEl>
                                          <p:spTgt spid="149">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9">
                                            <p:txEl>
                                              <p:pRg end="4" st="4"/>
                                            </p:txEl>
                                          </p:spTgt>
                                        </p:tgtEl>
                                        <p:attrNameLst>
                                          <p:attrName>style.visibility</p:attrName>
                                        </p:attrNameLst>
                                      </p:cBhvr>
                                      <p:to>
                                        <p:strVal val="visible"/>
                                      </p:to>
                                    </p:set>
                                    <p:anim calcmode="lin" valueType="num">
                                      <p:cBhvr additive="base">
                                        <p:cTn dur="500"/>
                                        <p:tgtEl>
                                          <p:spTgt spid="149">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9">
                                            <p:txEl>
                                              <p:pRg end="5" st="5"/>
                                            </p:txEl>
                                          </p:spTgt>
                                        </p:tgtEl>
                                        <p:attrNameLst>
                                          <p:attrName>style.visibility</p:attrName>
                                        </p:attrNameLst>
                                      </p:cBhvr>
                                      <p:to>
                                        <p:strVal val="visible"/>
                                      </p:to>
                                    </p:set>
                                    <p:anim calcmode="lin" valueType="num">
                                      <p:cBhvr additive="base">
                                        <p:cTn dur="500"/>
                                        <p:tgtEl>
                                          <p:spTgt spid="149">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9">
                                            <p:txEl>
                                              <p:pRg end="6" st="6"/>
                                            </p:txEl>
                                          </p:spTgt>
                                        </p:tgtEl>
                                        <p:attrNameLst>
                                          <p:attrName>style.visibility</p:attrName>
                                        </p:attrNameLst>
                                      </p:cBhvr>
                                      <p:to>
                                        <p:strVal val="visible"/>
                                      </p:to>
                                    </p:set>
                                    <p:anim calcmode="lin" valueType="num">
                                      <p:cBhvr additive="base">
                                        <p:cTn dur="500"/>
                                        <p:tgtEl>
                                          <p:spTgt spid="149">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914400" y="386513"/>
            <a:ext cx="7772400" cy="1143000"/>
          </a:xfrm>
          <a:prstGeom prst="rect">
            <a:avLst/>
          </a:prstGeom>
        </p:spPr>
        <p:txBody>
          <a:bodyPr anchorCtr="0" anchor="b" bIns="91425" lIns="91425" rIns="91425" tIns="91425">
            <a:noAutofit/>
          </a:bodyPr>
          <a:lstStyle/>
          <a:p>
            <a:pPr lvl="0" algn="ctr">
              <a:spcBef>
                <a:spcPts val="0"/>
              </a:spcBef>
              <a:buClr>
                <a:schemeClr val="dk2"/>
              </a:buClr>
              <a:buSzPct val="25000"/>
              <a:buFont typeface="Source Sans Pro"/>
              <a:buNone/>
            </a:pPr>
            <a:r>
              <a:rPr b="1" lang="en-US" sz="3000">
                <a:solidFill>
                  <a:schemeClr val="dk2"/>
                </a:solidFill>
                <a:latin typeface="Source Sans Pro"/>
                <a:ea typeface="Source Sans Pro"/>
                <a:cs typeface="Source Sans Pro"/>
                <a:sym typeface="Source Sans Pro"/>
              </a:rPr>
              <a:t>Read the primary source on pg 454 and answer the following question on the sheet connected to your notechart</a:t>
            </a:r>
          </a:p>
        </p:txBody>
      </p:sp>
      <p:sp>
        <p:nvSpPr>
          <p:cNvPr id="159" name="Shape 159"/>
          <p:cNvSpPr txBox="1"/>
          <p:nvPr>
            <p:ph idx="1" type="body"/>
          </p:nvPr>
        </p:nvSpPr>
        <p:spPr>
          <a:xfrm>
            <a:off x="914400" y="1649175"/>
            <a:ext cx="7772400" cy="4572000"/>
          </a:xfrm>
          <a:prstGeom prst="rect">
            <a:avLst/>
          </a:prstGeom>
        </p:spPr>
        <p:txBody>
          <a:bodyPr anchorCtr="0" anchor="t" bIns="91425" lIns="91425" rIns="91425" tIns="91425">
            <a:noAutofit/>
          </a:bodyPr>
          <a:lstStyle/>
          <a:p>
            <a:pPr lvl="0" rtl="0">
              <a:spcBef>
                <a:spcPts val="0"/>
              </a:spcBef>
              <a:buNone/>
            </a:pPr>
            <a:r>
              <a:rPr lang="en-US" sz="2400">
                <a:latin typeface="Trebuchet MS"/>
                <a:ea typeface="Trebuchet MS"/>
                <a:cs typeface="Trebuchet MS"/>
                <a:sym typeface="Trebuchet MS"/>
              </a:rPr>
              <a:t>1.	How is this primary source connected to the Mexican flag?</a:t>
            </a:r>
          </a:p>
          <a:p>
            <a:pPr lvl="0" rtl="0">
              <a:spcBef>
                <a:spcPts val="0"/>
              </a:spcBef>
              <a:buNone/>
            </a:pPr>
            <a:r>
              <a:t/>
            </a:r>
            <a:endParaRPr sz="3000">
              <a:latin typeface="Trebuchet MS"/>
              <a:ea typeface="Trebuchet MS"/>
              <a:cs typeface="Trebuchet MS"/>
              <a:sym typeface="Trebuchet MS"/>
            </a:endParaRPr>
          </a:p>
          <a:p>
            <a:pPr lvl="0" rtl="0">
              <a:spcBef>
                <a:spcPts val="0"/>
              </a:spcBef>
              <a:buNone/>
            </a:pPr>
            <a:r>
              <a:t/>
            </a:r>
            <a:endParaRPr>
              <a:latin typeface="Trebuchet MS"/>
              <a:ea typeface="Trebuchet MS"/>
              <a:cs typeface="Trebuchet MS"/>
              <a:sym typeface="Trebuchet MS"/>
            </a:endParaRPr>
          </a:p>
          <a:p>
            <a:pPr lvl="0" rtl="0">
              <a:spcBef>
                <a:spcPts val="0"/>
              </a:spcBef>
              <a:buNone/>
            </a:pPr>
            <a:r>
              <a:t/>
            </a:r>
            <a:endParaRPr>
              <a:latin typeface="Trebuchet MS"/>
              <a:ea typeface="Trebuchet MS"/>
              <a:cs typeface="Trebuchet MS"/>
              <a:sym typeface="Trebuchet MS"/>
            </a:endParaRPr>
          </a:p>
          <a:p>
            <a:pPr lvl="0">
              <a:spcBef>
                <a:spcPts val="0"/>
              </a:spcBef>
              <a:buNone/>
            </a:pPr>
            <a:r>
              <a:t/>
            </a:r>
            <a:endParaRPr>
              <a:latin typeface="Trebuchet MS"/>
              <a:ea typeface="Trebuchet MS"/>
              <a:cs typeface="Trebuchet MS"/>
              <a:sym typeface="Trebuchet MS"/>
            </a:endParaRPr>
          </a:p>
        </p:txBody>
      </p:sp>
      <p:pic>
        <p:nvPicPr>
          <p:cNvPr id="160" name="Shape 160"/>
          <p:cNvPicPr preferRelativeResize="0"/>
          <p:nvPr/>
        </p:nvPicPr>
        <p:blipFill>
          <a:blip r:embed="rId3">
            <a:alphaModFix/>
          </a:blip>
          <a:stretch>
            <a:fillRect/>
          </a:stretch>
        </p:blipFill>
        <p:spPr>
          <a:xfrm>
            <a:off x="3984275" y="3077624"/>
            <a:ext cx="4814400" cy="2751423"/>
          </a:xfrm>
          <a:prstGeom prst="rect">
            <a:avLst/>
          </a:prstGeom>
          <a:noFill/>
          <a:ln>
            <a:noFill/>
          </a:ln>
        </p:spPr>
      </p:pic>
      <p:pic>
        <p:nvPicPr>
          <p:cNvPr id="161" name="Shape 161"/>
          <p:cNvPicPr preferRelativeResize="0"/>
          <p:nvPr/>
        </p:nvPicPr>
        <p:blipFill>
          <a:blip r:embed="rId4">
            <a:alphaModFix/>
          </a:blip>
          <a:stretch>
            <a:fillRect/>
          </a:stretch>
        </p:blipFill>
        <p:spPr>
          <a:xfrm>
            <a:off x="686220" y="3018150"/>
            <a:ext cx="3163803" cy="24900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