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73" r:id="rId9"/>
    <p:sldId id="274" r:id="rId10"/>
    <p:sldId id="275" r:id="rId11"/>
  </p:sldIdLst>
  <p:sldSz cx="9144000" cy="6858000" type="screen4x3"/>
  <p:notesSz cx="6950075" cy="9236075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hort Stack" charset="0"/>
      <p:regular r:id="rId1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36767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36767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26376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813" y="512762"/>
            <a:ext cx="9167813" cy="63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-23813" y="3432175"/>
            <a:ext cx="4722812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Annotating </a:t>
            </a:r>
            <a:br>
              <a:rPr lang="en-US" sz="4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to Deepen Understanding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175735" y="3639021"/>
            <a:ext cx="2760741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Studies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772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103312" y="627062"/>
            <a:ext cx="6234111" cy="2370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</a:t>
            </a: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any form made while </a:t>
            </a: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text.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3048000"/>
            <a:ext cx="3809999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73038" y="5816600"/>
            <a:ext cx="8685211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“Reading with a pencil.”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42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86" y="1805824"/>
            <a:ext cx="4445000" cy="3136899"/>
          </a:xfrm>
          <a:prstGeom prst="rect">
            <a:avLst/>
          </a:prstGeom>
          <a:noFill/>
          <a:ln w="76200" cap="flat" cmpd="sng">
            <a:solidFill>
              <a:srgbClr val="95373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0216" y="2919903"/>
            <a:ext cx="4495640" cy="3569455"/>
          </a:xfrm>
          <a:prstGeom prst="rect">
            <a:avLst/>
          </a:prstGeom>
          <a:solidFill>
            <a:srgbClr val="E36C09"/>
          </a:solidFill>
          <a:ln w="57150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0" name="Shape 100"/>
          <p:cNvSpPr txBox="1"/>
          <p:nvPr/>
        </p:nvSpPr>
        <p:spPr>
          <a:xfrm>
            <a:off x="2224088" y="188913"/>
            <a:ext cx="6681786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have been annotating texts since there have been texts to annotate.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9012"/>
            <a:ext cx="9144000" cy="586898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300162" y="280987"/>
            <a:ext cx="648334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Annotation is </a:t>
            </a:r>
            <a:r>
              <a:rPr lang="en-US" sz="4000" b="0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highlighting.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8CD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66688" y="803275"/>
            <a:ext cx="4535487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slows down your reading 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</a:t>
            </a:r>
            <a:r>
              <a:rPr lang="en-US" sz="5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deepen your understanding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887" y="0"/>
            <a:ext cx="46783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65150" y="439737"/>
            <a:ext cx="5505450" cy="1538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Annotation occurs with </a:t>
            </a:r>
            <a:r>
              <a:rPr lang="en-US" sz="5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5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print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texts.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7526338" y="1229551"/>
            <a:ext cx="1617662" cy="1816099"/>
          </a:xfrm>
          <a:prstGeom prst="rect">
            <a:avLst/>
          </a:prstGeom>
          <a:solidFill>
            <a:srgbClr val="8CB3E3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in 9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English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D9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900" y="0"/>
            <a:ext cx="53720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77825" y="952500"/>
            <a:ext cx="3114675" cy="3786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annotation in 11</a:t>
            </a:r>
            <a:r>
              <a:rPr lang="en-US" sz="4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English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On-screen Show (4:3)</PresentationFormat>
  <Paragraphs>10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Short Stack</vt:lpstr>
      <vt:lpstr>Office Theme</vt:lpstr>
      <vt:lpstr>Annotating  Text to Deepen Understanding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Annotating  Text to Deepen Understanding</dc:title>
  <dc:creator>Evans, Elissa</dc:creator>
  <cp:lastModifiedBy>Chicago Public Schools</cp:lastModifiedBy>
  <cp:revision>2</cp:revision>
  <dcterms:modified xsi:type="dcterms:W3CDTF">2015-09-28T13:56:26Z</dcterms:modified>
</cp:coreProperties>
</file>