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</p:sldIdLst>
  <p:sldSz cy="6858000" cx="9144000"/>
  <p:notesSz cx="6858000" cy="9144000"/>
  <p:embeddedFontLst>
    <p:embeddedFont>
      <p:font typeface="Source Sans Pro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SourceSansPro-italic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21" Type="http://schemas.openxmlformats.org/officeDocument/2006/relationships/font" Target="fonts/SourceSansPro-boldItalic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font" Target="fonts/SourceSansPro-bold.fntdata"/><Relationship Id="rId6" Type="http://schemas.openxmlformats.org/officeDocument/2006/relationships/slide" Target="slides/slide2.xml"/><Relationship Id="rId18" Type="http://schemas.openxmlformats.org/officeDocument/2006/relationships/font" Target="fonts/SourceSansPro-regular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8" name="Shape 88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4" name="Shape 154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1" name="Shape 161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7" name="Shape 167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4" name="Shape 174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5" name="Shape 95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2" name="Shape 10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8" name="Shape 108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Shape 11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4" name="Shape 124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Shape 13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9" name="Shape 139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Shape 14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bg>
      <p:bgPr>
        <a:gradFill>
          <a:gsLst>
            <a:gs pos="0">
              <a:srgbClr val="262626"/>
            </a:gs>
            <a:gs pos="30000">
              <a:srgbClr val="2E2E2E"/>
            </a:gs>
            <a:gs pos="100000">
              <a:srgbClr val="7C7C7C"/>
            </a:gs>
          </a:gsLst>
          <a:lin ang="13000000" scaled="0"/>
        </a:gradFill>
      </p:bgPr>
    </p:bg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/>
          <p:nvPr/>
        </p:nvSpPr>
        <p:spPr>
          <a:xfrm>
            <a:off x="0" y="4752126"/>
            <a:ext cx="9144000" cy="2112962"/>
          </a:xfrm>
          <a:custGeom>
            <a:pathLst>
              <a:path extrusionOk="0" h="120000" w="120000">
                <a:moveTo>
                  <a:pt x="0" y="96108"/>
                </a:moveTo>
                <a:lnTo>
                  <a:pt x="0" y="119999"/>
                </a:lnTo>
                <a:lnTo>
                  <a:pt x="120000" y="119999"/>
                </a:lnTo>
                <a:lnTo>
                  <a:pt x="120000" y="0"/>
                </a:lnTo>
                <a:cubicBezTo>
                  <a:pt x="67083" y="108730"/>
                  <a:pt x="46875" y="103320"/>
                  <a:pt x="0" y="96108"/>
                </a:cubicBezTo>
                <a:close/>
              </a:path>
            </a:pathLst>
          </a:custGeom>
          <a:solidFill>
            <a:srgbClr val="7B7B7B">
              <a:alpha val="44705"/>
            </a:srgbClr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Shape 15"/>
          <p:cNvSpPr/>
          <p:nvPr/>
        </p:nvSpPr>
        <p:spPr>
          <a:xfrm>
            <a:off x="6105525" y="0"/>
            <a:ext cx="3038475" cy="6858000"/>
          </a:xfrm>
          <a:custGeom>
            <a:pathLst>
              <a:path extrusionOk="0" h="120000" w="120000">
                <a:moveTo>
                  <a:pt x="120000" y="249"/>
                </a:moveTo>
                <a:lnTo>
                  <a:pt x="120000" y="120000"/>
                </a:lnTo>
                <a:lnTo>
                  <a:pt x="12789" y="119944"/>
                </a:lnTo>
                <a:cubicBezTo>
                  <a:pt x="80752" y="99071"/>
                  <a:pt x="100815" y="44074"/>
                  <a:pt x="0" y="0"/>
                </a:cubicBezTo>
                <a:lnTo>
                  <a:pt x="120000" y="249"/>
                </a:lnTo>
                <a:close/>
              </a:path>
            </a:pathLst>
          </a:custGeom>
          <a:solidFill>
            <a:srgbClr val="5A5A5A">
              <a:alpha val="40000"/>
            </a:srgbClr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Shape 16"/>
          <p:cNvSpPr txBox="1"/>
          <p:nvPr>
            <p:ph type="ctrTitle"/>
          </p:nvPr>
        </p:nvSpPr>
        <p:spPr>
          <a:xfrm>
            <a:off x="429064" y="3337560"/>
            <a:ext cx="6480048" cy="23012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r">
              <a:spcBef>
                <a:spcPts val="0"/>
              </a:spcBef>
              <a:buClr>
                <a:srgbClr val="9FD4E6"/>
              </a:buClr>
              <a:buFont typeface="Source Sans Pro"/>
              <a:buNone/>
              <a:defRPr b="1" i="0" sz="4600" u="none" cap="none" strike="noStrike">
                <a:solidFill>
                  <a:srgbClr val="9FD4E6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marR="0" rtl="0" algn="l">
              <a:spcBef>
                <a:spcPts val="0"/>
              </a:spcBef>
              <a:defRPr/>
            </a:lvl2pPr>
            <a:lvl3pPr indent="0" lvl="2" marL="0" marR="0" rtl="0" algn="l">
              <a:spcBef>
                <a:spcPts val="0"/>
              </a:spcBef>
              <a:defRPr/>
            </a:lvl3pPr>
            <a:lvl4pPr indent="0" lvl="3" marL="0" marR="0" rtl="0" algn="l">
              <a:spcBef>
                <a:spcPts val="0"/>
              </a:spcBef>
              <a:defRPr/>
            </a:lvl4pPr>
            <a:lvl5pPr indent="0" lvl="4" marL="0" marR="0" rtl="0" algn="l">
              <a:spcBef>
                <a:spcPts val="0"/>
              </a:spcBef>
              <a:defRPr/>
            </a:lvl5pPr>
            <a:lvl6pPr indent="0" lvl="5" marL="0" marR="0" rtl="0" algn="l">
              <a:spcBef>
                <a:spcPts val="0"/>
              </a:spcBef>
              <a:defRPr/>
            </a:lvl6pPr>
            <a:lvl7pPr indent="0" lvl="6" marL="0" marR="0" rtl="0" algn="l">
              <a:spcBef>
                <a:spcPts val="0"/>
              </a:spcBef>
              <a:defRPr/>
            </a:lvl7pPr>
            <a:lvl8pPr indent="0" lvl="7" marL="0" marR="0" rtl="0" algn="l">
              <a:spcBef>
                <a:spcPts val="0"/>
              </a:spcBef>
              <a:defRPr/>
            </a:lvl8pPr>
            <a:lvl9pPr indent="0" lvl="8" marL="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7" name="Shape 17"/>
          <p:cNvSpPr txBox="1"/>
          <p:nvPr>
            <p:ph idx="1" type="subTitle"/>
          </p:nvPr>
        </p:nvSpPr>
        <p:spPr>
          <a:xfrm>
            <a:off x="433050" y="1544812"/>
            <a:ext cx="6480048" cy="17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r">
              <a:spcBef>
                <a:spcPts val="400"/>
              </a:spcBef>
              <a:buClr>
                <a:schemeClr val="accent1"/>
              </a:buClr>
              <a:buFont typeface="Noto Symbo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ctr">
              <a:spcBef>
                <a:spcPts val="520"/>
              </a:spcBef>
              <a:buClr>
                <a:schemeClr val="accent1"/>
              </a:buClr>
              <a:buFont typeface="Noto Symbol"/>
              <a:buNone/>
              <a:defRPr b="0" i="0" sz="2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ctr">
              <a:spcBef>
                <a:spcPts val="480"/>
              </a:spcBef>
              <a:buClr>
                <a:schemeClr val="accent2"/>
              </a:buClr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ctr">
              <a:spcBef>
                <a:spcPts val="400"/>
              </a:spcBef>
              <a:buClr>
                <a:schemeClr val="accent3"/>
              </a:buClr>
              <a:buFont typeface="Noto Symbo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ctr">
              <a:spcBef>
                <a:spcPts val="400"/>
              </a:spcBef>
              <a:buClr>
                <a:schemeClr val="accent4"/>
              </a:buClr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ctr">
              <a:spcBef>
                <a:spcPts val="400"/>
              </a:spcBef>
              <a:buClr>
                <a:schemeClr val="accent5"/>
              </a:buClr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ctr">
              <a:spcBef>
                <a:spcPts val="360"/>
              </a:spcBef>
              <a:buClr>
                <a:schemeClr val="accent6"/>
              </a:buClr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ctr">
              <a:spcBef>
                <a:spcPts val="320"/>
              </a:spcBef>
              <a:buClr>
                <a:schemeClr val="accent6"/>
              </a:buClr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ctr">
              <a:spcBef>
                <a:spcPts val="320"/>
              </a:spcBef>
              <a:buClr>
                <a:schemeClr val="accent6"/>
              </a:buClr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" name="Shape 18"/>
          <p:cNvSpPr txBox="1"/>
          <p:nvPr>
            <p:ph idx="10" type="dt"/>
          </p:nvPr>
        </p:nvSpPr>
        <p:spPr>
          <a:xfrm>
            <a:off x="457200" y="6422064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defRPr b="0" i="0" sz="1000" u="none" cap="none" strike="noStrike">
                <a:solidFill>
                  <a:srgbClr val="9A9997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" name="Shape 19"/>
          <p:cNvSpPr txBox="1"/>
          <p:nvPr>
            <p:ph idx="11" type="ftr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spcBef>
                <a:spcPts val="0"/>
              </a:spcBef>
              <a:defRPr b="0" i="0" sz="1000" u="none" cap="none" strike="noStrike">
                <a:solidFill>
                  <a:srgbClr val="9A9997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" name="Shape 20"/>
          <p:cNvSpPr txBox="1"/>
          <p:nvPr>
            <p:ph idx="12" type="sldNum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000" u="none" cap="none" strike="noStrike">
                <a:solidFill>
                  <a:srgbClr val="9A9997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/>
          <p:nvPr>
            <p:ph type="title"/>
          </p:nvPr>
        </p:nvSpPr>
        <p:spPr>
          <a:xfrm>
            <a:off x="457200" y="274637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 rtl="0" algn="l">
              <a:spcBef>
                <a:spcPts val="0"/>
              </a:spcBef>
              <a:buClr>
                <a:schemeClr val="lt1"/>
              </a:buClr>
              <a:buFont typeface="Source Sans Pro"/>
              <a:buNone/>
              <a:defRPr sz="46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76" name="Shape 76"/>
          <p:cNvSpPr txBox="1"/>
          <p:nvPr>
            <p:ph idx="1" type="body"/>
          </p:nvPr>
        </p:nvSpPr>
        <p:spPr>
          <a:xfrm rot="5400000">
            <a:off x="1928018" y="129381"/>
            <a:ext cx="4525963" cy="746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42823" lvl="0" marL="420624" rtl="0" algn="l">
              <a:spcBef>
                <a:spcPts val="600"/>
              </a:spcBef>
              <a:buClr>
                <a:schemeClr val="accent1"/>
              </a:buClr>
              <a:buFont typeface="Noto Symbol"/>
              <a:buChar char="⦿"/>
              <a:defRPr sz="3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9286" lvl="1" marL="722376" rtl="0" algn="l">
              <a:spcBef>
                <a:spcPts val="520"/>
              </a:spcBef>
              <a:buClr>
                <a:schemeClr val="accent1"/>
              </a:buClr>
              <a:buFont typeface="Noto Symbol"/>
              <a:buChar char="●"/>
              <a:defRPr sz="2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7000" lvl="2" marL="1005839" rtl="0" algn="l">
              <a:spcBef>
                <a:spcPts val="480"/>
              </a:spcBef>
              <a:buClr>
                <a:schemeClr val="accent2"/>
              </a:buClr>
              <a:buFont typeface="Arial"/>
              <a:buChar char="○"/>
              <a:def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4460" lvl="3" marL="1280160" rtl="0" algn="l">
              <a:spcBef>
                <a:spcPts val="400"/>
              </a:spcBef>
              <a:buClr>
                <a:schemeClr val="accent3"/>
              </a:buClr>
              <a:buFont typeface="Noto Symbol"/>
              <a:buChar char="●"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68072" lvl="4" marL="1490472" rtl="0" algn="l">
              <a:spcBef>
                <a:spcPts val="400"/>
              </a:spcBef>
              <a:buClr>
                <a:schemeClr val="accent4"/>
              </a:buClr>
              <a:buFont typeface="Arial"/>
              <a:buChar char="-"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62483" lvl="5" marL="1700784" rtl="0" algn="l">
              <a:spcBef>
                <a:spcPts val="400"/>
              </a:spcBef>
              <a:buClr>
                <a:schemeClr val="accent5"/>
              </a:buClr>
              <a:buFont typeface="Arial"/>
              <a:buChar char="-"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78739" lvl="6" marL="1920240" rtl="0" algn="l">
              <a:spcBef>
                <a:spcPts val="360"/>
              </a:spcBef>
              <a:buClr>
                <a:schemeClr val="accent6"/>
              </a:buClr>
              <a:buFont typeface="Arial"/>
              <a:buChar char="•"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82295" lvl="7" marL="2139696" rtl="0" algn="l">
              <a:spcBef>
                <a:spcPts val="320"/>
              </a:spcBef>
              <a:buClr>
                <a:schemeClr val="accent6"/>
              </a:buClr>
              <a:buFont typeface="Arial"/>
              <a:buChar char="▪"/>
              <a:defRPr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83820" lvl="8" marL="2331720" rtl="0" algn="l">
              <a:spcBef>
                <a:spcPts val="320"/>
              </a:spcBef>
              <a:buClr>
                <a:schemeClr val="accent6"/>
              </a:buClr>
              <a:buFont typeface="Arial"/>
              <a:buChar char="•"/>
              <a:defRPr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7" name="Shape 77"/>
          <p:cNvSpPr txBox="1"/>
          <p:nvPr>
            <p:ph idx="10" type="dt"/>
          </p:nvPr>
        </p:nvSpPr>
        <p:spPr>
          <a:xfrm>
            <a:off x="457200" y="6422064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defRPr b="0" i="0" sz="1000" u="none" cap="none" strike="noStrike">
                <a:solidFill>
                  <a:srgbClr val="9A9997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8" name="Shape 78"/>
          <p:cNvSpPr txBox="1"/>
          <p:nvPr>
            <p:ph idx="11" type="ftr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spcBef>
                <a:spcPts val="0"/>
              </a:spcBef>
              <a:defRPr b="0" i="0" sz="1000" u="none" cap="none" strike="noStrike">
                <a:solidFill>
                  <a:srgbClr val="9A9997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9" name="Shape 79"/>
          <p:cNvSpPr txBox="1"/>
          <p:nvPr>
            <p:ph idx="12" type="sldNum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000" u="none" cap="none" strike="noStrike">
                <a:solidFill>
                  <a:srgbClr val="9A9997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 rtl="0" algn="l">
              <a:spcBef>
                <a:spcPts val="0"/>
              </a:spcBef>
              <a:buClr>
                <a:schemeClr val="lt1"/>
              </a:buClr>
              <a:buFont typeface="Source Sans Pro"/>
              <a:buNone/>
              <a:defRPr sz="46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82" name="Shape 82"/>
          <p:cNvSpPr txBox="1"/>
          <p:nvPr>
            <p:ph idx="1" type="body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42823" lvl="0" marL="420624" rtl="0" algn="l">
              <a:spcBef>
                <a:spcPts val="600"/>
              </a:spcBef>
              <a:buClr>
                <a:schemeClr val="accent1"/>
              </a:buClr>
              <a:buFont typeface="Noto Symbol"/>
              <a:buChar char="⦿"/>
              <a:defRPr sz="3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9286" lvl="1" marL="722376" rtl="0" algn="l">
              <a:spcBef>
                <a:spcPts val="520"/>
              </a:spcBef>
              <a:buClr>
                <a:schemeClr val="accent1"/>
              </a:buClr>
              <a:buFont typeface="Noto Symbol"/>
              <a:buChar char="●"/>
              <a:defRPr sz="2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7000" lvl="2" marL="1005839" rtl="0" algn="l">
              <a:spcBef>
                <a:spcPts val="480"/>
              </a:spcBef>
              <a:buClr>
                <a:schemeClr val="accent2"/>
              </a:buClr>
              <a:buFont typeface="Arial"/>
              <a:buChar char="○"/>
              <a:def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4460" lvl="3" marL="1280160" rtl="0" algn="l">
              <a:spcBef>
                <a:spcPts val="400"/>
              </a:spcBef>
              <a:buClr>
                <a:schemeClr val="accent3"/>
              </a:buClr>
              <a:buFont typeface="Noto Symbol"/>
              <a:buChar char="●"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68072" lvl="4" marL="1490472" rtl="0" algn="l">
              <a:spcBef>
                <a:spcPts val="400"/>
              </a:spcBef>
              <a:buClr>
                <a:schemeClr val="accent4"/>
              </a:buClr>
              <a:buFont typeface="Arial"/>
              <a:buChar char="-"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62483" lvl="5" marL="1700784" rtl="0" algn="l">
              <a:spcBef>
                <a:spcPts val="400"/>
              </a:spcBef>
              <a:buClr>
                <a:schemeClr val="accent5"/>
              </a:buClr>
              <a:buFont typeface="Arial"/>
              <a:buChar char="-"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78739" lvl="6" marL="1920240" rtl="0" algn="l">
              <a:spcBef>
                <a:spcPts val="360"/>
              </a:spcBef>
              <a:buClr>
                <a:schemeClr val="accent6"/>
              </a:buClr>
              <a:buFont typeface="Arial"/>
              <a:buChar char="•"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82295" lvl="7" marL="2139696" rtl="0" algn="l">
              <a:spcBef>
                <a:spcPts val="320"/>
              </a:spcBef>
              <a:buClr>
                <a:schemeClr val="accent6"/>
              </a:buClr>
              <a:buFont typeface="Arial"/>
              <a:buChar char="▪"/>
              <a:defRPr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83820" lvl="8" marL="2331720" rtl="0" algn="l">
              <a:spcBef>
                <a:spcPts val="320"/>
              </a:spcBef>
              <a:buClr>
                <a:schemeClr val="accent6"/>
              </a:buClr>
              <a:buFont typeface="Arial"/>
              <a:buChar char="•"/>
              <a:defRPr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3" name="Shape 83"/>
          <p:cNvSpPr txBox="1"/>
          <p:nvPr>
            <p:ph idx="10" type="dt"/>
          </p:nvPr>
        </p:nvSpPr>
        <p:spPr>
          <a:xfrm>
            <a:off x="457200" y="6422064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defRPr b="0" i="0" sz="1000" u="none" cap="none" strike="noStrike">
                <a:solidFill>
                  <a:srgbClr val="9A9997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4" name="Shape 84"/>
          <p:cNvSpPr txBox="1"/>
          <p:nvPr>
            <p:ph idx="11" type="ftr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spcBef>
                <a:spcPts val="0"/>
              </a:spcBef>
              <a:defRPr b="0" i="0" sz="1000" u="none" cap="none" strike="noStrike">
                <a:solidFill>
                  <a:srgbClr val="9A9997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5" name="Shape 85"/>
          <p:cNvSpPr txBox="1"/>
          <p:nvPr>
            <p:ph idx="12" type="sldNum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000" u="none" cap="none" strike="noStrike">
                <a:solidFill>
                  <a:srgbClr val="9A9997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/>
          <p:nvPr>
            <p:ph type="title"/>
          </p:nvPr>
        </p:nvSpPr>
        <p:spPr>
          <a:xfrm>
            <a:off x="457200" y="274637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 rtl="0" algn="l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" type="body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42823" lvl="0" marL="420624" rtl="0" algn="l">
              <a:spcBef>
                <a:spcPts val="600"/>
              </a:spcBef>
              <a:buClr>
                <a:schemeClr val="accent1"/>
              </a:buClr>
              <a:buFont typeface="Noto Symbol"/>
              <a:buChar char="⦿"/>
              <a:defRPr sz="3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9286" lvl="1" marL="722376" rtl="0" algn="l">
              <a:spcBef>
                <a:spcPts val="520"/>
              </a:spcBef>
              <a:buClr>
                <a:schemeClr val="accent1"/>
              </a:buClr>
              <a:buFont typeface="Noto Symbol"/>
              <a:buChar char="●"/>
              <a:defRPr sz="2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7000" lvl="2" marL="1005839" rtl="0" algn="l">
              <a:spcBef>
                <a:spcPts val="480"/>
              </a:spcBef>
              <a:buClr>
                <a:schemeClr val="accent2"/>
              </a:buClr>
              <a:buFont typeface="Arial"/>
              <a:buChar char="○"/>
              <a:def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4460" lvl="3" marL="1280160" rtl="0" algn="l">
              <a:spcBef>
                <a:spcPts val="400"/>
              </a:spcBef>
              <a:buClr>
                <a:schemeClr val="accent3"/>
              </a:buClr>
              <a:buFont typeface="Noto Symbol"/>
              <a:buChar char="●"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68072" lvl="4" marL="1490472" rtl="0" algn="l">
              <a:spcBef>
                <a:spcPts val="400"/>
              </a:spcBef>
              <a:buClr>
                <a:schemeClr val="accent4"/>
              </a:buClr>
              <a:buFont typeface="Arial"/>
              <a:buChar char="-"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62483" lvl="5" marL="1700784" rtl="0" algn="l">
              <a:spcBef>
                <a:spcPts val="400"/>
              </a:spcBef>
              <a:buClr>
                <a:schemeClr val="accent5"/>
              </a:buClr>
              <a:buFont typeface="Arial"/>
              <a:buChar char="-"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78739" lvl="6" marL="1920240" rtl="0" algn="l">
              <a:spcBef>
                <a:spcPts val="360"/>
              </a:spcBef>
              <a:buClr>
                <a:schemeClr val="accent6"/>
              </a:buClr>
              <a:buFont typeface="Arial"/>
              <a:buChar char="•"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82295" lvl="7" marL="2139696" rtl="0" algn="l">
              <a:spcBef>
                <a:spcPts val="320"/>
              </a:spcBef>
              <a:buClr>
                <a:schemeClr val="accent6"/>
              </a:buClr>
              <a:buFont typeface="Arial"/>
              <a:buChar char="▪"/>
              <a:defRPr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83820" lvl="8" marL="2331720" rtl="0" algn="l">
              <a:spcBef>
                <a:spcPts val="320"/>
              </a:spcBef>
              <a:buClr>
                <a:schemeClr val="accent6"/>
              </a:buClr>
              <a:buFont typeface="Arial"/>
              <a:buChar char="•"/>
              <a:defRPr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" name="Shape 24"/>
          <p:cNvSpPr txBox="1"/>
          <p:nvPr>
            <p:ph idx="10" type="dt"/>
          </p:nvPr>
        </p:nvSpPr>
        <p:spPr>
          <a:xfrm>
            <a:off x="457200" y="6422064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defRPr b="0" i="0" sz="1000" u="none" cap="none" strike="noStrike">
                <a:solidFill>
                  <a:srgbClr val="9A9997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" name="Shape 25"/>
          <p:cNvSpPr txBox="1"/>
          <p:nvPr>
            <p:ph idx="11" type="ftr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spcBef>
                <a:spcPts val="0"/>
              </a:spcBef>
              <a:defRPr b="0" i="0" sz="1000" u="none" cap="none" strike="noStrike">
                <a:solidFill>
                  <a:srgbClr val="9A9997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" name="Shape 26"/>
          <p:cNvSpPr txBox="1"/>
          <p:nvPr>
            <p:ph idx="12" type="sldNum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000" u="none" cap="none" strike="noStrike">
                <a:solidFill>
                  <a:srgbClr val="9A9997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bg>
      <p:bgPr>
        <a:gradFill>
          <a:gsLst>
            <a:gs pos="0">
              <a:srgbClr val="262626"/>
            </a:gs>
            <a:gs pos="30000">
              <a:srgbClr val="2E2E2E"/>
            </a:gs>
            <a:gs pos="100000">
              <a:srgbClr val="7C7C7C"/>
            </a:gs>
          </a:gsLst>
          <a:lin ang="13000000" scaled="0"/>
        </a:gradFill>
      </p:bgPr>
    </p:bg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/>
          <p:nvPr/>
        </p:nvSpPr>
        <p:spPr>
          <a:xfrm>
            <a:off x="0" y="4752126"/>
            <a:ext cx="9144000" cy="2112962"/>
          </a:xfrm>
          <a:custGeom>
            <a:pathLst>
              <a:path extrusionOk="0" h="120000" w="120000">
                <a:moveTo>
                  <a:pt x="0" y="96108"/>
                </a:moveTo>
                <a:lnTo>
                  <a:pt x="0" y="119999"/>
                </a:lnTo>
                <a:lnTo>
                  <a:pt x="120000" y="119999"/>
                </a:lnTo>
                <a:lnTo>
                  <a:pt x="120000" y="0"/>
                </a:lnTo>
                <a:cubicBezTo>
                  <a:pt x="67083" y="108730"/>
                  <a:pt x="46875" y="103320"/>
                  <a:pt x="0" y="96108"/>
                </a:cubicBezTo>
                <a:close/>
              </a:path>
            </a:pathLst>
          </a:custGeom>
          <a:solidFill>
            <a:srgbClr val="7B7B7B">
              <a:alpha val="44705"/>
            </a:srgbClr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Shape 29"/>
          <p:cNvSpPr/>
          <p:nvPr/>
        </p:nvSpPr>
        <p:spPr>
          <a:xfrm>
            <a:off x="6105525" y="0"/>
            <a:ext cx="3038475" cy="6858000"/>
          </a:xfrm>
          <a:custGeom>
            <a:pathLst>
              <a:path extrusionOk="0" h="120000" w="120000">
                <a:moveTo>
                  <a:pt x="120000" y="249"/>
                </a:moveTo>
                <a:lnTo>
                  <a:pt x="120000" y="120000"/>
                </a:lnTo>
                <a:lnTo>
                  <a:pt x="12789" y="119944"/>
                </a:lnTo>
                <a:cubicBezTo>
                  <a:pt x="80752" y="99071"/>
                  <a:pt x="100815" y="44074"/>
                  <a:pt x="0" y="0"/>
                </a:cubicBezTo>
                <a:lnTo>
                  <a:pt x="120000" y="249"/>
                </a:lnTo>
                <a:close/>
              </a:path>
            </a:pathLst>
          </a:custGeom>
          <a:solidFill>
            <a:srgbClr val="5A5A5A">
              <a:alpha val="40000"/>
            </a:srgbClr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Shape 30"/>
          <p:cNvSpPr txBox="1"/>
          <p:nvPr>
            <p:ph type="title"/>
          </p:nvPr>
        </p:nvSpPr>
        <p:spPr>
          <a:xfrm>
            <a:off x="685800" y="3583837"/>
            <a:ext cx="6629400" cy="18263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 algn="l">
              <a:spcBef>
                <a:spcPts val="0"/>
              </a:spcBef>
              <a:buClr>
                <a:srgbClr val="9FD4E6"/>
              </a:buClr>
              <a:buFont typeface="Source Sans Pro"/>
              <a:buNone/>
              <a:defRPr b="1" sz="4200" cap="none">
                <a:solidFill>
                  <a:srgbClr val="9FD4E6"/>
                </a:solidFill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31" name="Shape 31"/>
          <p:cNvSpPr txBox="1"/>
          <p:nvPr>
            <p:ph idx="1" type="body"/>
          </p:nvPr>
        </p:nvSpPr>
        <p:spPr>
          <a:xfrm>
            <a:off x="685800" y="2485800"/>
            <a:ext cx="6629400" cy="10666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rtl="0" algn="l">
              <a:spcBef>
                <a:spcPts val="0"/>
              </a:spcBef>
              <a:buClr>
                <a:schemeClr val="lt1"/>
              </a:buClr>
              <a:buFont typeface="Arial"/>
              <a:buNone/>
              <a:defRPr sz="2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buClr>
                <a:schemeClr val="lt1"/>
              </a:buClr>
              <a:buFont typeface="Arial"/>
              <a:buNone/>
              <a:defRPr sz="1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buClr>
                <a:schemeClr val="lt1"/>
              </a:buClr>
              <a:buFont typeface="Arial"/>
              <a:buNone/>
              <a:defRPr sz="1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buClr>
                <a:schemeClr val="lt1"/>
              </a:buClr>
              <a:buFont typeface="Arial"/>
              <a:buNone/>
              <a:defRPr sz="14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buClr>
                <a:schemeClr val="lt1"/>
              </a:buClr>
              <a:buFont typeface="Arial"/>
              <a:buNone/>
              <a:defRPr sz="14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0"/>
              </a:spcBef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0"/>
              </a:spcBef>
              <a:defRPr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0"/>
              </a:spcBef>
              <a:defRPr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2" name="Shape 32"/>
          <p:cNvSpPr txBox="1"/>
          <p:nvPr>
            <p:ph idx="10" type="dt"/>
          </p:nvPr>
        </p:nvSpPr>
        <p:spPr>
          <a:xfrm>
            <a:off x="457200" y="6422064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defRPr b="0" i="0" sz="1000" u="none" cap="none" strike="noStrike">
                <a:solidFill>
                  <a:srgbClr val="9A9997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3" name="Shape 33"/>
          <p:cNvSpPr txBox="1"/>
          <p:nvPr>
            <p:ph idx="11" type="ftr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spcBef>
                <a:spcPts val="0"/>
              </a:spcBef>
              <a:defRPr b="0" i="0" sz="1000" u="none" cap="none" strike="noStrike">
                <a:solidFill>
                  <a:srgbClr val="9A9997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000" u="none" cap="none" strike="noStrike">
                <a:solidFill>
                  <a:srgbClr val="9A9997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/>
          <p:nvPr>
            <p:ph type="title"/>
          </p:nvPr>
        </p:nvSpPr>
        <p:spPr>
          <a:xfrm>
            <a:off x="457200" y="274637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 rtl="0" algn="l">
              <a:spcBef>
                <a:spcPts val="0"/>
              </a:spcBef>
              <a:buClr>
                <a:schemeClr val="lt1"/>
              </a:buClr>
              <a:buFont typeface="Source Sans Pro"/>
              <a:buNone/>
              <a:defRPr sz="46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37" name="Shape 37"/>
          <p:cNvSpPr txBox="1"/>
          <p:nvPr>
            <p:ph idx="1" type="body"/>
          </p:nvPr>
        </p:nvSpPr>
        <p:spPr>
          <a:xfrm>
            <a:off x="457200" y="1600200"/>
            <a:ext cx="3657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 sz="2600"/>
            </a:lvl1pPr>
            <a:lvl2pPr lvl="1" rtl="0">
              <a:spcBef>
                <a:spcPts val="0"/>
              </a:spcBef>
              <a:defRPr sz="2200"/>
            </a:lvl2pPr>
            <a:lvl3pPr lvl="2" rtl="0">
              <a:spcBef>
                <a:spcPts val="0"/>
              </a:spcBef>
              <a:defRPr sz="2000"/>
            </a:lvl3pPr>
            <a:lvl4pPr lvl="3" rtl="0">
              <a:spcBef>
                <a:spcPts val="0"/>
              </a:spcBef>
              <a:defRPr sz="1800"/>
            </a:lvl4pPr>
            <a:lvl5pPr lvl="4" rtl="0">
              <a:spcBef>
                <a:spcPts val="0"/>
              </a:spcBef>
              <a:defRPr sz="1800"/>
            </a:lvl5pPr>
            <a:lvl6pPr lvl="5" rtl="0">
              <a:spcBef>
                <a:spcPts val="0"/>
              </a:spcBef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0"/>
              </a:spcBef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0"/>
              </a:spcBef>
              <a:defRPr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0"/>
              </a:spcBef>
              <a:defRPr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8" name="Shape 38"/>
          <p:cNvSpPr txBox="1"/>
          <p:nvPr>
            <p:ph idx="2" type="body"/>
          </p:nvPr>
        </p:nvSpPr>
        <p:spPr>
          <a:xfrm>
            <a:off x="4267200" y="1600200"/>
            <a:ext cx="3657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 sz="2600"/>
            </a:lvl1pPr>
            <a:lvl2pPr lvl="1" rtl="0">
              <a:spcBef>
                <a:spcPts val="0"/>
              </a:spcBef>
              <a:defRPr sz="2200"/>
            </a:lvl2pPr>
            <a:lvl3pPr lvl="2" rtl="0">
              <a:spcBef>
                <a:spcPts val="0"/>
              </a:spcBef>
              <a:defRPr sz="2000"/>
            </a:lvl3pPr>
            <a:lvl4pPr lvl="3" rtl="0">
              <a:spcBef>
                <a:spcPts val="0"/>
              </a:spcBef>
              <a:defRPr sz="1800"/>
            </a:lvl4pPr>
            <a:lvl5pPr lvl="4" rtl="0">
              <a:spcBef>
                <a:spcPts val="0"/>
              </a:spcBef>
              <a:defRPr sz="1800"/>
            </a:lvl5pPr>
            <a:lvl6pPr lvl="5" rtl="0">
              <a:spcBef>
                <a:spcPts val="0"/>
              </a:spcBef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0"/>
              </a:spcBef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0"/>
              </a:spcBef>
              <a:defRPr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0"/>
              </a:spcBef>
              <a:defRPr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" name="Shape 39"/>
          <p:cNvSpPr txBox="1"/>
          <p:nvPr>
            <p:ph idx="10" type="dt"/>
          </p:nvPr>
        </p:nvSpPr>
        <p:spPr>
          <a:xfrm>
            <a:off x="457200" y="6422064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defRPr b="0" i="0" sz="1000" u="none" cap="none" strike="noStrike">
                <a:solidFill>
                  <a:srgbClr val="9A9997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0" name="Shape 40"/>
          <p:cNvSpPr txBox="1"/>
          <p:nvPr>
            <p:ph idx="11" type="ftr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spcBef>
                <a:spcPts val="0"/>
              </a:spcBef>
              <a:defRPr b="0" i="0" sz="1000" u="none" cap="none" strike="noStrike">
                <a:solidFill>
                  <a:srgbClr val="9A9997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1" name="Shape 41"/>
          <p:cNvSpPr txBox="1"/>
          <p:nvPr>
            <p:ph idx="12" type="sldNum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000" u="none" cap="none" strike="noStrike">
                <a:solidFill>
                  <a:srgbClr val="9A9997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/>
          <p:nvPr>
            <p:ph type="title"/>
          </p:nvPr>
        </p:nvSpPr>
        <p:spPr>
          <a:xfrm>
            <a:off x="457200" y="2730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44" name="Shape 44"/>
          <p:cNvSpPr txBox="1"/>
          <p:nvPr>
            <p:ph idx="1" type="body"/>
          </p:nvPr>
        </p:nvSpPr>
        <p:spPr>
          <a:xfrm>
            <a:off x="457200" y="5486400"/>
            <a:ext cx="4040187" cy="8381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rtl="0">
              <a:spcBef>
                <a:spcPts val="0"/>
              </a:spcBef>
              <a:buClr>
                <a:schemeClr val="accent1"/>
              </a:buClr>
              <a:buFont typeface="Arial"/>
              <a:buNone/>
              <a:defRPr b="1" sz="24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buFont typeface="Arial"/>
              <a:buNone/>
              <a:defRPr b="1" sz="2000"/>
            </a:lvl2pPr>
            <a:lvl3pPr lvl="2" rtl="0">
              <a:spcBef>
                <a:spcPts val="0"/>
              </a:spcBef>
              <a:buFont typeface="Arial"/>
              <a:buNone/>
              <a:defRPr b="1" sz="1800"/>
            </a:lvl3pPr>
            <a:lvl4pPr lvl="3" rtl="0">
              <a:spcBef>
                <a:spcPts val="0"/>
              </a:spcBef>
              <a:buFont typeface="Arial"/>
              <a:buNone/>
              <a:defRPr b="1" sz="1600"/>
            </a:lvl4pPr>
            <a:lvl5pPr lvl="4" rtl="0">
              <a:spcBef>
                <a:spcPts val="0"/>
              </a:spcBef>
              <a:buFont typeface="Arial"/>
              <a:buNone/>
              <a:defRPr b="1" sz="1600"/>
            </a:lvl5pPr>
            <a:lvl6pPr lvl="5" rtl="0">
              <a:spcBef>
                <a:spcPts val="0"/>
              </a:spcBef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0"/>
              </a:spcBef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0"/>
              </a:spcBef>
              <a:defRPr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0"/>
              </a:spcBef>
              <a:defRPr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5" name="Shape 45"/>
          <p:cNvSpPr txBox="1"/>
          <p:nvPr>
            <p:ph idx="2" type="body"/>
          </p:nvPr>
        </p:nvSpPr>
        <p:spPr>
          <a:xfrm>
            <a:off x="4645025" y="5486400"/>
            <a:ext cx="4041774" cy="8381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rtl="0">
              <a:spcBef>
                <a:spcPts val="0"/>
              </a:spcBef>
              <a:buClr>
                <a:schemeClr val="accent1"/>
              </a:buClr>
              <a:buFont typeface="Arial"/>
              <a:buNone/>
              <a:defRPr b="1" sz="24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buFont typeface="Arial"/>
              <a:buNone/>
              <a:defRPr b="1" sz="2000"/>
            </a:lvl2pPr>
            <a:lvl3pPr lvl="2" rtl="0">
              <a:spcBef>
                <a:spcPts val="0"/>
              </a:spcBef>
              <a:buFont typeface="Arial"/>
              <a:buNone/>
              <a:defRPr b="1" sz="1800"/>
            </a:lvl3pPr>
            <a:lvl4pPr lvl="3" rtl="0">
              <a:spcBef>
                <a:spcPts val="0"/>
              </a:spcBef>
              <a:buFont typeface="Arial"/>
              <a:buNone/>
              <a:defRPr b="1" sz="1600"/>
            </a:lvl4pPr>
            <a:lvl5pPr lvl="4" rtl="0">
              <a:spcBef>
                <a:spcPts val="0"/>
              </a:spcBef>
              <a:buFont typeface="Arial"/>
              <a:buNone/>
              <a:defRPr b="1" sz="1600"/>
            </a:lvl5pPr>
            <a:lvl6pPr lvl="5" rtl="0">
              <a:spcBef>
                <a:spcPts val="0"/>
              </a:spcBef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0"/>
              </a:spcBef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0"/>
              </a:spcBef>
              <a:defRPr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0"/>
              </a:spcBef>
              <a:defRPr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6" name="Shape 46"/>
          <p:cNvSpPr txBox="1"/>
          <p:nvPr>
            <p:ph idx="3" type="body"/>
          </p:nvPr>
        </p:nvSpPr>
        <p:spPr>
          <a:xfrm>
            <a:off x="457200" y="1516912"/>
            <a:ext cx="4040187" cy="39417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 sz="2400"/>
            </a:lvl1pPr>
            <a:lvl2pPr lvl="1" rtl="0">
              <a:spcBef>
                <a:spcPts val="0"/>
              </a:spcBef>
              <a:defRPr sz="2000"/>
            </a:lvl2pPr>
            <a:lvl3pPr lvl="2" rtl="0">
              <a:spcBef>
                <a:spcPts val="0"/>
              </a:spcBef>
              <a:defRPr sz="1800"/>
            </a:lvl3pPr>
            <a:lvl4pPr lvl="3" rtl="0">
              <a:spcBef>
                <a:spcPts val="0"/>
              </a:spcBef>
              <a:defRPr sz="1600"/>
            </a:lvl4pPr>
            <a:lvl5pPr lvl="4" rtl="0">
              <a:spcBef>
                <a:spcPts val="0"/>
              </a:spcBef>
              <a:defRPr sz="1600"/>
            </a:lvl5pPr>
            <a:lvl6pPr lvl="5" rtl="0">
              <a:spcBef>
                <a:spcPts val="0"/>
              </a:spcBef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0"/>
              </a:spcBef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0"/>
              </a:spcBef>
              <a:defRPr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0"/>
              </a:spcBef>
              <a:defRPr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4" type="body"/>
          </p:nvPr>
        </p:nvSpPr>
        <p:spPr>
          <a:xfrm>
            <a:off x="4645025" y="1516912"/>
            <a:ext cx="4041774" cy="39417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 sz="2400"/>
            </a:lvl1pPr>
            <a:lvl2pPr lvl="1" rtl="0">
              <a:spcBef>
                <a:spcPts val="0"/>
              </a:spcBef>
              <a:defRPr sz="2000"/>
            </a:lvl2pPr>
            <a:lvl3pPr lvl="2" rtl="0">
              <a:spcBef>
                <a:spcPts val="0"/>
              </a:spcBef>
              <a:defRPr sz="1800"/>
            </a:lvl3pPr>
            <a:lvl4pPr lvl="3" rtl="0">
              <a:spcBef>
                <a:spcPts val="0"/>
              </a:spcBef>
              <a:defRPr sz="1600"/>
            </a:lvl4pPr>
            <a:lvl5pPr lvl="4" rtl="0">
              <a:spcBef>
                <a:spcPts val="0"/>
              </a:spcBef>
              <a:defRPr sz="1600"/>
            </a:lvl5pPr>
            <a:lvl6pPr lvl="5" rtl="0">
              <a:spcBef>
                <a:spcPts val="0"/>
              </a:spcBef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0"/>
              </a:spcBef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0"/>
              </a:spcBef>
              <a:defRPr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0"/>
              </a:spcBef>
              <a:defRPr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8" name="Shape 48"/>
          <p:cNvSpPr txBox="1"/>
          <p:nvPr>
            <p:ph idx="10" type="dt"/>
          </p:nvPr>
        </p:nvSpPr>
        <p:spPr>
          <a:xfrm>
            <a:off x="457200" y="6422064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defRPr b="0" i="0" sz="1000" u="none" cap="none" strike="noStrike">
                <a:solidFill>
                  <a:srgbClr val="9A9997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9" name="Shape 49"/>
          <p:cNvSpPr txBox="1"/>
          <p:nvPr>
            <p:ph idx="11" type="ftr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spcBef>
                <a:spcPts val="0"/>
              </a:spcBef>
              <a:defRPr b="0" i="0" sz="1000" u="none" cap="none" strike="noStrike">
                <a:solidFill>
                  <a:srgbClr val="9A9997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0" name="Shape 50"/>
          <p:cNvSpPr txBox="1"/>
          <p:nvPr>
            <p:ph idx="12" type="sldNum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000" u="none" cap="none" strike="noStrike">
                <a:solidFill>
                  <a:srgbClr val="9A9997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/>
          <p:nvPr>
            <p:ph type="title"/>
          </p:nvPr>
        </p:nvSpPr>
        <p:spPr>
          <a:xfrm>
            <a:off x="457200" y="274319"/>
            <a:ext cx="7470648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 rtl="0" algn="l">
              <a:spcBef>
                <a:spcPts val="0"/>
              </a:spcBef>
              <a:defRPr sz="4600"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53" name="Shape 53"/>
          <p:cNvSpPr txBox="1"/>
          <p:nvPr>
            <p:ph idx="10" type="dt"/>
          </p:nvPr>
        </p:nvSpPr>
        <p:spPr>
          <a:xfrm>
            <a:off x="457200" y="6422064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defRPr b="0" i="0" sz="1000" u="none" cap="none" strike="noStrike">
                <a:solidFill>
                  <a:srgbClr val="9A9997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4" name="Shape 54"/>
          <p:cNvSpPr txBox="1"/>
          <p:nvPr>
            <p:ph idx="12" type="sldNum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000" u="none" cap="none" strike="noStrike">
                <a:solidFill>
                  <a:srgbClr val="9A9997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55" name="Shape 55"/>
          <p:cNvSpPr txBox="1"/>
          <p:nvPr>
            <p:ph idx="11" type="ftr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spcBef>
                <a:spcPts val="0"/>
              </a:spcBef>
              <a:defRPr b="0" i="0" sz="1000" u="none" cap="none" strike="noStrike">
                <a:solidFill>
                  <a:srgbClr val="9A9997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/>
          <p:nvPr>
            <p:ph idx="10" type="dt"/>
          </p:nvPr>
        </p:nvSpPr>
        <p:spPr>
          <a:xfrm>
            <a:off x="457200" y="6422064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defRPr b="0" i="0" sz="1000" u="none" cap="none" strike="noStrike">
                <a:solidFill>
                  <a:srgbClr val="9A9997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8" name="Shape 58"/>
          <p:cNvSpPr txBox="1"/>
          <p:nvPr>
            <p:ph idx="11" type="ftr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spcBef>
                <a:spcPts val="0"/>
              </a:spcBef>
              <a:defRPr b="0" i="0" sz="1000" u="none" cap="none" strike="noStrike">
                <a:solidFill>
                  <a:srgbClr val="9A9997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9" name="Shape 59"/>
          <p:cNvSpPr txBox="1"/>
          <p:nvPr>
            <p:ph idx="12" type="sldNum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000" u="none" cap="none" strike="noStrike">
                <a:solidFill>
                  <a:srgbClr val="9A9997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/>
          <p:nvPr>
            <p:ph type="title"/>
          </p:nvPr>
        </p:nvSpPr>
        <p:spPr>
          <a:xfrm>
            <a:off x="457200" y="1185528"/>
            <a:ext cx="3200399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 algn="l">
              <a:spcBef>
                <a:spcPts val="0"/>
              </a:spcBef>
              <a:buClr>
                <a:schemeClr val="accent1"/>
              </a:buClr>
              <a:buFont typeface="Source Sans Pro"/>
              <a:buNone/>
              <a:defRPr b="1" sz="18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62" name="Shape 62"/>
          <p:cNvSpPr txBox="1"/>
          <p:nvPr>
            <p:ph idx="1" type="body"/>
          </p:nvPr>
        </p:nvSpPr>
        <p:spPr>
          <a:xfrm>
            <a:off x="457200" y="214423"/>
            <a:ext cx="2743199" cy="914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rtl="0" algn="l">
              <a:spcBef>
                <a:spcPts val="0"/>
              </a:spcBef>
              <a:buFont typeface="Arial"/>
              <a:buNone/>
              <a:defRPr sz="1400"/>
            </a:lvl1pPr>
            <a:lvl2pPr lvl="1" rtl="0">
              <a:spcBef>
                <a:spcPts val="0"/>
              </a:spcBef>
              <a:buFont typeface="Arial"/>
              <a:buNone/>
              <a:defRPr sz="1200"/>
            </a:lvl2pPr>
            <a:lvl3pPr lvl="2" rtl="0">
              <a:spcBef>
                <a:spcPts val="0"/>
              </a:spcBef>
              <a:buFont typeface="Arial"/>
              <a:buNone/>
              <a:defRPr sz="1000"/>
            </a:lvl3pPr>
            <a:lvl4pPr lvl="3" rtl="0">
              <a:spcBef>
                <a:spcPts val="0"/>
              </a:spcBef>
              <a:buFont typeface="Arial"/>
              <a:buNone/>
              <a:defRPr sz="900"/>
            </a:lvl4pPr>
            <a:lvl5pPr lvl="4" rtl="0">
              <a:spcBef>
                <a:spcPts val="0"/>
              </a:spcBef>
              <a:buFont typeface="Arial"/>
              <a:buNone/>
              <a:defRPr sz="900"/>
            </a:lvl5pPr>
            <a:lvl6pPr lvl="5" rtl="0">
              <a:spcBef>
                <a:spcPts val="0"/>
              </a:spcBef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0"/>
              </a:spcBef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0"/>
              </a:spcBef>
              <a:defRPr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0"/>
              </a:spcBef>
              <a:defRPr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3" name="Shape 63"/>
          <p:cNvSpPr txBox="1"/>
          <p:nvPr>
            <p:ph idx="2" type="body"/>
          </p:nvPr>
        </p:nvSpPr>
        <p:spPr>
          <a:xfrm>
            <a:off x="457200" y="1981200"/>
            <a:ext cx="7086600" cy="38099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 sz="2800"/>
            </a:lvl1pPr>
            <a:lvl2pPr lvl="1" rtl="0">
              <a:spcBef>
                <a:spcPts val="0"/>
              </a:spcBef>
              <a:defRPr sz="2400"/>
            </a:lvl2pPr>
            <a:lvl3pPr lvl="2" rtl="0">
              <a:spcBef>
                <a:spcPts val="0"/>
              </a:spcBef>
              <a:defRPr sz="2200"/>
            </a:lvl3pPr>
            <a:lvl4pPr lvl="3" rtl="0">
              <a:spcBef>
                <a:spcPts val="0"/>
              </a:spcBef>
              <a:defRPr sz="2000"/>
            </a:lvl4pPr>
            <a:lvl5pPr lvl="4" rtl="0">
              <a:spcBef>
                <a:spcPts val="0"/>
              </a:spcBef>
              <a:defRPr sz="2000"/>
            </a:lvl5pPr>
            <a:lvl6pPr lvl="5" rtl="0">
              <a:spcBef>
                <a:spcPts val="0"/>
              </a:spcBef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0"/>
              </a:spcBef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0"/>
              </a:spcBef>
              <a:defRPr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0"/>
              </a:spcBef>
              <a:defRPr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4" name="Shape 64"/>
          <p:cNvSpPr txBox="1"/>
          <p:nvPr>
            <p:ph idx="10" type="dt"/>
          </p:nvPr>
        </p:nvSpPr>
        <p:spPr>
          <a:xfrm>
            <a:off x="457200" y="6422064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defRPr b="0" i="0" sz="1000" u="none" cap="none" strike="noStrike">
                <a:solidFill>
                  <a:srgbClr val="9A9997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5" name="Shape 65"/>
          <p:cNvSpPr txBox="1"/>
          <p:nvPr>
            <p:ph idx="11" type="ftr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spcBef>
                <a:spcPts val="0"/>
              </a:spcBef>
              <a:defRPr b="0" i="0" sz="1000" u="none" cap="none" strike="noStrike">
                <a:solidFill>
                  <a:srgbClr val="9A9997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6" name="Shape 66"/>
          <p:cNvSpPr txBox="1"/>
          <p:nvPr>
            <p:ph idx="12" type="sldNum"/>
          </p:nvPr>
        </p:nvSpPr>
        <p:spPr>
          <a:xfrm>
            <a:off x="8156447" y="6422064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000" u="none" cap="none" strike="noStrike">
                <a:solidFill>
                  <a:srgbClr val="9A9997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/>
          <p:nvPr>
            <p:ph type="title"/>
          </p:nvPr>
        </p:nvSpPr>
        <p:spPr>
          <a:xfrm>
            <a:off x="5556732" y="1705708"/>
            <a:ext cx="3053868" cy="125380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 rtl="0" algn="l">
              <a:spcBef>
                <a:spcPts val="0"/>
              </a:spcBef>
              <a:buClr>
                <a:schemeClr val="accent1"/>
              </a:buClr>
              <a:buFont typeface="Source Sans Pro"/>
              <a:buNone/>
              <a:defRPr b="1" sz="22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69" name="Shape 69"/>
          <p:cNvSpPr/>
          <p:nvPr>
            <p:ph idx="2" type="pic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rgbClr val="2B2B2B"/>
          </a:solidFill>
          <a:ln cap="flat" cmpd="sng" w="50800">
            <a:solidFill>
              <a:schemeClr val="dk2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rgbClr val="9A9997"/>
              </a:buClr>
              <a:buFont typeface="Arial"/>
              <a:buNone/>
              <a:defRPr b="0" i="0" sz="3200" u="none" cap="none" strike="noStrike">
                <a:solidFill>
                  <a:srgbClr val="9A9997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0" name="Shape 70"/>
          <p:cNvSpPr txBox="1"/>
          <p:nvPr>
            <p:ph idx="1" type="body"/>
          </p:nvPr>
        </p:nvSpPr>
        <p:spPr>
          <a:xfrm>
            <a:off x="5556733" y="2998765"/>
            <a:ext cx="3053865" cy="266348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rtl="0">
              <a:spcBef>
                <a:spcPts val="0"/>
              </a:spcBef>
              <a:buFont typeface="Arial"/>
              <a:buNone/>
              <a:defRPr sz="1200"/>
            </a:lvl1pPr>
            <a:lvl2pPr lvl="1" rtl="0">
              <a:spcBef>
                <a:spcPts val="0"/>
              </a:spcBef>
              <a:buFont typeface="Arial"/>
              <a:buNone/>
              <a:defRPr sz="1200"/>
            </a:lvl2pPr>
            <a:lvl3pPr lvl="2" rtl="0">
              <a:spcBef>
                <a:spcPts val="0"/>
              </a:spcBef>
              <a:buFont typeface="Arial"/>
              <a:buNone/>
              <a:defRPr sz="1000"/>
            </a:lvl3pPr>
            <a:lvl4pPr lvl="3" rtl="0">
              <a:spcBef>
                <a:spcPts val="0"/>
              </a:spcBef>
              <a:buFont typeface="Arial"/>
              <a:buNone/>
              <a:defRPr sz="900"/>
            </a:lvl4pPr>
            <a:lvl5pPr lvl="4" rtl="0">
              <a:spcBef>
                <a:spcPts val="0"/>
              </a:spcBef>
              <a:buFont typeface="Arial"/>
              <a:buNone/>
              <a:defRPr sz="900"/>
            </a:lvl5pPr>
            <a:lvl6pPr lvl="5" rtl="0">
              <a:spcBef>
                <a:spcPts val="0"/>
              </a:spcBef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0"/>
              </a:spcBef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0"/>
              </a:spcBef>
              <a:defRPr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0"/>
              </a:spcBef>
              <a:defRPr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1" name="Shape 71"/>
          <p:cNvSpPr txBox="1"/>
          <p:nvPr>
            <p:ph idx="10" type="dt"/>
          </p:nvPr>
        </p:nvSpPr>
        <p:spPr>
          <a:xfrm>
            <a:off x="457200" y="6422064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defRPr b="0" i="0" sz="1000" u="none" cap="none" strike="noStrike">
                <a:solidFill>
                  <a:srgbClr val="9A9997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2" name="Shape 72"/>
          <p:cNvSpPr txBox="1"/>
          <p:nvPr>
            <p:ph idx="11" type="ftr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spcBef>
                <a:spcPts val="0"/>
              </a:spcBef>
              <a:defRPr b="0" i="0" sz="1000" u="none" cap="none" strike="noStrike">
                <a:solidFill>
                  <a:srgbClr val="9A9997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3" name="Shape 73"/>
          <p:cNvSpPr txBox="1"/>
          <p:nvPr>
            <p:ph idx="12" type="sldNum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000" u="none" cap="none" strike="noStrike">
                <a:solidFill>
                  <a:srgbClr val="9A9997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dk2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/>
          <p:nvPr/>
        </p:nvSpPr>
        <p:spPr>
          <a:xfrm>
            <a:off x="0" y="4752126"/>
            <a:ext cx="9144000" cy="2112962"/>
          </a:xfrm>
          <a:custGeom>
            <a:pathLst>
              <a:path extrusionOk="0" h="120000" w="120000">
                <a:moveTo>
                  <a:pt x="0" y="96108"/>
                </a:moveTo>
                <a:lnTo>
                  <a:pt x="0" y="119999"/>
                </a:lnTo>
                <a:lnTo>
                  <a:pt x="120000" y="119999"/>
                </a:lnTo>
                <a:lnTo>
                  <a:pt x="120000" y="0"/>
                </a:lnTo>
                <a:cubicBezTo>
                  <a:pt x="67083" y="108730"/>
                  <a:pt x="46875" y="103320"/>
                  <a:pt x="0" y="96108"/>
                </a:cubicBezTo>
                <a:close/>
              </a:path>
            </a:pathLst>
          </a:custGeom>
          <a:solidFill>
            <a:srgbClr val="7B7B7B">
              <a:alpha val="44705"/>
            </a:srgbClr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Shape 7"/>
          <p:cNvSpPr/>
          <p:nvPr/>
        </p:nvSpPr>
        <p:spPr>
          <a:xfrm>
            <a:off x="7315200" y="0"/>
            <a:ext cx="1828800" cy="6858000"/>
          </a:xfrm>
          <a:custGeom>
            <a:pathLst>
              <a:path extrusionOk="0" h="120000" w="120000">
                <a:moveTo>
                  <a:pt x="120000" y="249"/>
                </a:moveTo>
                <a:lnTo>
                  <a:pt x="120000" y="120000"/>
                </a:lnTo>
                <a:lnTo>
                  <a:pt x="12789" y="119944"/>
                </a:lnTo>
                <a:cubicBezTo>
                  <a:pt x="80752" y="99071"/>
                  <a:pt x="130532" y="48066"/>
                  <a:pt x="0" y="0"/>
                </a:cubicBezTo>
                <a:lnTo>
                  <a:pt x="120000" y="249"/>
                </a:lnTo>
                <a:close/>
              </a:path>
            </a:pathLst>
          </a:custGeom>
          <a:solidFill>
            <a:srgbClr val="5A5A5A">
              <a:alpha val="40000"/>
            </a:srgbClr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Shape 8"/>
          <p:cNvSpPr txBox="1"/>
          <p:nvPr>
            <p:ph type="title"/>
          </p:nvPr>
        </p:nvSpPr>
        <p:spPr>
          <a:xfrm>
            <a:off x="457200" y="274637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lt1"/>
              </a:buClr>
              <a:buFont typeface="Source Sans Pro"/>
              <a:buNone/>
              <a:defRPr b="0" i="0" sz="4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marR="0" rtl="0" algn="l">
              <a:spcBef>
                <a:spcPts val="0"/>
              </a:spcBef>
              <a:defRPr/>
            </a:lvl2pPr>
            <a:lvl3pPr indent="0" lvl="2" marL="0" marR="0" rtl="0" algn="l">
              <a:spcBef>
                <a:spcPts val="0"/>
              </a:spcBef>
              <a:defRPr/>
            </a:lvl3pPr>
            <a:lvl4pPr indent="0" lvl="3" marL="0" marR="0" rtl="0" algn="l">
              <a:spcBef>
                <a:spcPts val="0"/>
              </a:spcBef>
              <a:defRPr/>
            </a:lvl4pPr>
            <a:lvl5pPr indent="0" lvl="4" marL="0" marR="0" rtl="0" algn="l">
              <a:spcBef>
                <a:spcPts val="0"/>
              </a:spcBef>
              <a:defRPr/>
            </a:lvl5pPr>
            <a:lvl6pPr indent="0" lvl="5" marL="0" marR="0" rtl="0" algn="l">
              <a:spcBef>
                <a:spcPts val="0"/>
              </a:spcBef>
              <a:defRPr/>
            </a:lvl6pPr>
            <a:lvl7pPr indent="0" lvl="6" marL="0" marR="0" rtl="0" algn="l">
              <a:spcBef>
                <a:spcPts val="0"/>
              </a:spcBef>
              <a:defRPr/>
            </a:lvl7pPr>
            <a:lvl8pPr indent="0" lvl="7" marL="0" marR="0" rtl="0" algn="l">
              <a:spcBef>
                <a:spcPts val="0"/>
              </a:spcBef>
              <a:defRPr/>
            </a:lvl8pPr>
            <a:lvl9pPr indent="0" lvl="8" marL="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9" name="Shape 9"/>
          <p:cNvSpPr txBox="1"/>
          <p:nvPr>
            <p:ph idx="1" type="body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42823" lvl="0" marL="420624" marR="0" rtl="0" algn="l">
              <a:spcBef>
                <a:spcPts val="600"/>
              </a:spcBef>
              <a:buClr>
                <a:schemeClr val="accent1"/>
              </a:buClr>
              <a:buFont typeface="Noto Symbol"/>
              <a:buChar char="⦿"/>
              <a:defRPr b="0" i="0" sz="3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9286" lvl="1" marL="722376" marR="0" rtl="0" algn="l">
              <a:spcBef>
                <a:spcPts val="520"/>
              </a:spcBef>
              <a:buClr>
                <a:schemeClr val="accent1"/>
              </a:buClr>
              <a:buFont typeface="Noto Symbol"/>
              <a:buChar char="●"/>
              <a:defRPr b="0" i="0" sz="2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7000" lvl="2" marL="1005839" marR="0" rtl="0" algn="l">
              <a:spcBef>
                <a:spcPts val="480"/>
              </a:spcBef>
              <a:buClr>
                <a:schemeClr val="accent2"/>
              </a:buClr>
              <a:buFont typeface="Arial"/>
              <a:buChar char="○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4460" lvl="3" marL="1280160" marR="0" rtl="0" algn="l">
              <a:spcBef>
                <a:spcPts val="400"/>
              </a:spcBef>
              <a:buClr>
                <a:schemeClr val="accent3"/>
              </a:buClr>
              <a:buFont typeface="Noto Symbol"/>
              <a:buChar char="●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68072" lvl="4" marL="1490472" marR="0" rtl="0" algn="l">
              <a:spcBef>
                <a:spcPts val="400"/>
              </a:spcBef>
              <a:buClr>
                <a:schemeClr val="accent4"/>
              </a:buClr>
              <a:buFont typeface="Arial"/>
              <a:buChar char="-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62483" lvl="5" marL="1700784" marR="0" rtl="0" algn="l">
              <a:spcBef>
                <a:spcPts val="400"/>
              </a:spcBef>
              <a:buClr>
                <a:schemeClr val="accent5"/>
              </a:buClr>
              <a:buFont typeface="Arial"/>
              <a:buChar char="-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78739" lvl="6" marL="1920240" marR="0" rtl="0" algn="l">
              <a:spcBef>
                <a:spcPts val="360"/>
              </a:spcBef>
              <a:buClr>
                <a:schemeClr val="accent6"/>
              </a:buClr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82295" lvl="7" marL="2139696" marR="0" rtl="0" algn="l">
              <a:spcBef>
                <a:spcPts val="320"/>
              </a:spcBef>
              <a:buClr>
                <a:schemeClr val="accent6"/>
              </a:buClr>
              <a:buFont typeface="Arial"/>
              <a:buChar char="▪"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83820" lvl="8" marL="2331720" marR="0" rtl="0" algn="l">
              <a:spcBef>
                <a:spcPts val="320"/>
              </a:spcBef>
              <a:buClr>
                <a:schemeClr val="accent6"/>
              </a:buClr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" name="Shape 10"/>
          <p:cNvSpPr txBox="1"/>
          <p:nvPr>
            <p:ph idx="10" type="dt"/>
          </p:nvPr>
        </p:nvSpPr>
        <p:spPr>
          <a:xfrm>
            <a:off x="457200" y="6422064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defRPr b="0" i="0" sz="1000" u="none" cap="none" strike="noStrike">
                <a:solidFill>
                  <a:srgbClr val="9A9997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Shape 11"/>
          <p:cNvSpPr txBox="1"/>
          <p:nvPr>
            <p:ph idx="11" type="ftr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spcBef>
                <a:spcPts val="0"/>
              </a:spcBef>
              <a:defRPr b="0" i="0" sz="1000" u="none" cap="none" strike="noStrike">
                <a:solidFill>
                  <a:srgbClr val="9A9997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000" u="none" cap="none" strike="noStrike">
                <a:solidFill>
                  <a:srgbClr val="9A9997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0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0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0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2.png"/><Relationship Id="rId4" Type="http://schemas.openxmlformats.org/officeDocument/2006/relationships/hyperlink" Target="http://poy.time.com/2013/12/11/pope-francis-the-choice/" TargetMode="External"/><Relationship Id="rId5" Type="http://schemas.openxmlformats.org/officeDocument/2006/relationships/image" Target="../media/image0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2.png"/><Relationship Id="rId4" Type="http://schemas.openxmlformats.org/officeDocument/2006/relationships/image" Target="../media/image0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6.png"/><Relationship Id="rId4" Type="http://schemas.openxmlformats.org/officeDocument/2006/relationships/image" Target="../media/image04.jpg"/><Relationship Id="rId5" Type="http://schemas.openxmlformats.org/officeDocument/2006/relationships/image" Target="../media/image08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Shape 9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3000" y="2743200"/>
            <a:ext cx="6753225" cy="2952750"/>
          </a:xfrm>
          <a:prstGeom prst="roundRect">
            <a:avLst>
              <a:gd fmla="val 8594" name="adj"/>
            </a:avLst>
          </a:prstGeom>
          <a:solidFill>
            <a:srgbClr val="ECECEC"/>
          </a:solidFill>
          <a:ln>
            <a:noFill/>
          </a:ln>
          <a:effectLst>
            <a:reflection blurRad="0" dir="5400000" dist="5000" endA="0" endPos="28000" kx="0" rotWithShape="0" algn="bl" stA="38000" stPos="0" sy="-100000" ky="0"/>
          </a:effectLst>
        </p:spPr>
      </p:pic>
      <p:sp>
        <p:nvSpPr>
          <p:cNvPr id="91" name="Shape 91"/>
          <p:cNvSpPr/>
          <p:nvPr/>
        </p:nvSpPr>
        <p:spPr>
          <a:xfrm>
            <a:off x="1371600" y="4495800"/>
            <a:ext cx="2133599" cy="304799"/>
          </a:xfrm>
          <a:prstGeom prst="rect">
            <a:avLst/>
          </a:prstGeom>
          <a:solidFill>
            <a:schemeClr val="dk1"/>
          </a:solidFill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Shape 92"/>
          <p:cNvSpPr txBox="1"/>
          <p:nvPr>
            <p:ph idx="1" type="subTitle"/>
          </p:nvPr>
        </p:nvSpPr>
        <p:spPr>
          <a:xfrm>
            <a:off x="381000" y="228600"/>
            <a:ext cx="6480000" cy="160019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rIns="45700" tIns="0">
            <a:noAutofit/>
          </a:bodyPr>
          <a:lstStyle/>
          <a:p>
            <a:pPr indent="0" lvl="0" marL="0" marR="0" rtl="0" algn="r">
              <a:spcBef>
                <a:spcPts val="0"/>
              </a:spcBef>
              <a:buClr>
                <a:schemeClr val="accent1"/>
              </a:buClr>
              <a:buSzPct val="25000"/>
              <a:buFont typeface="Noto Symbol"/>
              <a:buNone/>
            </a:pPr>
            <a:r>
              <a:rPr b="0" i="0" lang="en-US" sz="6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 Middle Ages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/>
          <p:nvPr>
            <p:ph type="title"/>
          </p:nvPr>
        </p:nvSpPr>
        <p:spPr>
          <a:xfrm>
            <a:off x="457200" y="274637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rIns="45700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lt1"/>
              </a:buClr>
              <a:buSzPct val="25000"/>
              <a:buFont typeface="Source Sans Pro"/>
              <a:buNone/>
            </a:pPr>
            <a:r>
              <a:rPr b="0" i="0" lang="en-US" sz="4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The Power of the Church</a:t>
            </a:r>
          </a:p>
        </p:txBody>
      </p:sp>
      <p:sp>
        <p:nvSpPr>
          <p:cNvPr id="157" name="Shape 157"/>
          <p:cNvSpPr txBox="1"/>
          <p:nvPr>
            <p:ph idx="1" type="body"/>
          </p:nvPr>
        </p:nvSpPr>
        <p:spPr>
          <a:xfrm>
            <a:off x="0" y="1600200"/>
            <a:ext cx="91440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69570" lvl="0" marL="457200" marR="0" rtl="0" algn="l">
              <a:lnSpc>
                <a:spcPct val="80000"/>
              </a:lnSpc>
              <a:spcBef>
                <a:spcPts val="0"/>
              </a:spcBef>
              <a:buClr>
                <a:schemeClr val="lt1"/>
              </a:buClr>
              <a:buSzPct val="100909"/>
              <a:buFont typeface="Arial"/>
            </a:pPr>
            <a:r>
              <a:rPr b="1" i="0" lang="en-US" sz="222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Far-Reaching Authority of the Church</a:t>
            </a:r>
          </a:p>
          <a:p>
            <a:pPr indent="-355600" lvl="1" marL="914400" marR="0" rtl="0" algn="l">
              <a:lnSpc>
                <a:spcPct val="80000"/>
              </a:lnSpc>
              <a:spcBef>
                <a:spcPts val="388"/>
              </a:spcBef>
              <a:buSzPct val="100000"/>
              <a:buFont typeface="Arial"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 Christian Church was becoming </a:t>
            </a:r>
            <a:r>
              <a:rPr b="1" i="0" lang="en-US" sz="2000" u="sng" cap="none" strike="noStrik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secular</a:t>
            </a: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or </a:t>
            </a:r>
            <a:r>
              <a:rPr b="1" i="0" lang="en-US" sz="2000" u="sng" cap="none" strike="noStrik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worldly</a:t>
            </a: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; extending its influence into all aspects of daily life especially </a:t>
            </a:r>
            <a:r>
              <a:rPr b="1" i="0" lang="en-US" sz="2000" u="sng" cap="none" strike="noStrik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politics</a:t>
            </a:r>
          </a:p>
          <a:p>
            <a:pPr indent="-355600" lvl="2" marL="1371600" marR="0" rtl="0" algn="l">
              <a:lnSpc>
                <a:spcPct val="80000"/>
              </a:lnSpc>
              <a:spcBef>
                <a:spcPts val="388"/>
              </a:spcBef>
              <a:buSzPct val="100000"/>
              <a:buFont typeface="Arial"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Example of Secular: Pope Gregory I used church revenues to </a:t>
            </a:r>
            <a:r>
              <a:rPr b="1" i="0" lang="en-US" sz="2000" u="sng" cap="none" strike="noStrik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raise armies</a:t>
            </a: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, repair </a:t>
            </a:r>
            <a:r>
              <a:rPr b="1" i="0" lang="en-US" sz="2000" u="sng" cap="none" strike="noStrik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roads</a:t>
            </a: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, and help the </a:t>
            </a:r>
            <a:r>
              <a:rPr b="1" i="0" lang="en-US" sz="2000" u="sng" cap="none" strike="noStrik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poor</a:t>
            </a:r>
          </a:p>
          <a:p>
            <a:pPr indent="-395224" lvl="0" marL="420624" marR="0" rtl="0" algn="l">
              <a:lnSpc>
                <a:spcPct val="80000"/>
              </a:lnSpc>
              <a:spcBef>
                <a:spcPts val="555"/>
              </a:spcBef>
              <a:buClr>
                <a:schemeClr val="accent1"/>
              </a:buClr>
              <a:buSzPct val="79285"/>
              <a:buFont typeface="Noto Symbol"/>
              <a:buNone/>
            </a:pPr>
            <a:r>
              <a:t/>
            </a:r>
            <a:endParaRPr b="0" i="0" sz="2775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8" name="Shape 1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8800" y="3663752"/>
            <a:ext cx="2590725" cy="2602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5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5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5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5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/>
          <p:nvPr>
            <p:ph type="title"/>
          </p:nvPr>
        </p:nvSpPr>
        <p:spPr>
          <a:xfrm>
            <a:off x="457200" y="274637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rIns="45700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lt1"/>
              </a:buClr>
              <a:buSzPct val="25000"/>
              <a:buFont typeface="Source Sans Pro"/>
              <a:buNone/>
            </a:pPr>
            <a:r>
              <a:rPr b="0" i="0" lang="en-US" sz="4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The Power of the Church</a:t>
            </a:r>
          </a:p>
        </p:txBody>
      </p:sp>
      <p:sp>
        <p:nvSpPr>
          <p:cNvPr id="164" name="Shape 164"/>
          <p:cNvSpPr txBox="1"/>
          <p:nvPr>
            <p:ph idx="1" type="body"/>
          </p:nvPr>
        </p:nvSpPr>
        <p:spPr>
          <a:xfrm>
            <a:off x="0" y="1524000"/>
            <a:ext cx="91440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431800" lvl="0" marL="914400" marR="0" rtl="0" algn="l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Arial"/>
            </a:pPr>
            <a:r>
              <a:rPr b="1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 Emperor Clashes with the Pope</a:t>
            </a:r>
          </a:p>
          <a:p>
            <a:pPr indent="-342900" lvl="1" marL="1371600" marR="0" rtl="0" algn="l">
              <a:lnSpc>
                <a:spcPct val="90000"/>
              </a:lnSpc>
              <a:spcBef>
                <a:spcPts val="370"/>
              </a:spcBef>
              <a:buSzPct val="100000"/>
              <a:buFont typeface="Arial"/>
            </a:pPr>
            <a:r>
              <a:rPr b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Church unhappy with use of </a:t>
            </a:r>
            <a:r>
              <a:rPr b="1" i="0" lang="en-US" sz="1800" u="sng" cap="none" strike="noStrik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lay investiture</a:t>
            </a:r>
          </a:p>
          <a:p>
            <a:pPr indent="-342900" lvl="1" marL="1371600" marR="0" rtl="0" algn="l">
              <a:lnSpc>
                <a:spcPct val="90000"/>
              </a:lnSpc>
              <a:spcBef>
                <a:spcPts val="370"/>
              </a:spcBef>
              <a:buSzPct val="100000"/>
              <a:buFont typeface="Arial"/>
            </a:pPr>
            <a:r>
              <a:rPr b="1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Lay investiture</a:t>
            </a:r>
            <a:r>
              <a:rPr b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b="1" i="0" lang="en-US" sz="1800" u="sng" cap="none" strike="noStrik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Kings appointing church officials</a:t>
            </a:r>
          </a:p>
          <a:p>
            <a:pPr indent="-342900" lvl="1" marL="1371600" marR="0" rtl="0" algn="l">
              <a:lnSpc>
                <a:spcPct val="90000"/>
              </a:lnSpc>
              <a:spcBef>
                <a:spcPts val="370"/>
              </a:spcBef>
              <a:buSzPct val="100000"/>
              <a:buFont typeface="Arial"/>
            </a:pPr>
            <a:r>
              <a:rPr b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Pope Gregory VII </a:t>
            </a:r>
            <a:r>
              <a:rPr i="0" lang="en-US" sz="1800" cap="none" strike="noStrike">
                <a:latin typeface="Arial"/>
                <a:ea typeface="Arial"/>
                <a:cs typeface="Arial"/>
                <a:sym typeface="Arial"/>
              </a:rPr>
              <a:t>banned</a:t>
            </a:r>
            <a:r>
              <a:rPr b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lay investiture in 1075</a:t>
            </a:r>
          </a:p>
          <a:p>
            <a:pPr indent="-342900" lvl="1" marL="1371600" marR="0" rtl="0" algn="l">
              <a:lnSpc>
                <a:spcPct val="90000"/>
              </a:lnSpc>
              <a:spcBef>
                <a:spcPts val="370"/>
              </a:spcBef>
              <a:buSzPct val="100000"/>
              <a:buFont typeface="Arial"/>
            </a:pPr>
            <a:r>
              <a:rPr b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German Emperor </a:t>
            </a:r>
            <a:r>
              <a:rPr i="0" lang="en-US" sz="1800" cap="none" strike="noStrike">
                <a:latin typeface="Arial"/>
                <a:ea typeface="Arial"/>
                <a:cs typeface="Arial"/>
                <a:sym typeface="Arial"/>
              </a:rPr>
              <a:t>Henry IV </a:t>
            </a:r>
            <a:r>
              <a:rPr b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was furious with Pope Gregory VII</a:t>
            </a:r>
          </a:p>
          <a:p>
            <a:pPr indent="-342900" lvl="1" marL="1371600" marR="0" rtl="0" algn="l">
              <a:lnSpc>
                <a:spcPct val="90000"/>
              </a:lnSpc>
              <a:spcBef>
                <a:spcPts val="370"/>
              </a:spcBef>
              <a:buSzPct val="100000"/>
              <a:buFont typeface="Arial"/>
            </a:pPr>
            <a:r>
              <a:rPr b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Henry demanded the pope step down; Gregory </a:t>
            </a:r>
            <a:r>
              <a:rPr b="1" i="0" lang="en-US" sz="1800" u="sng" cap="none" strike="noStrik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excommunicated</a:t>
            </a:r>
            <a:r>
              <a:rPr b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Henry</a:t>
            </a:r>
          </a:p>
          <a:p>
            <a:pPr indent="-342900" lvl="1" marL="1371600" marR="0" rtl="0" algn="l">
              <a:lnSpc>
                <a:spcPct val="90000"/>
              </a:lnSpc>
              <a:spcBef>
                <a:spcPts val="370"/>
              </a:spcBef>
              <a:buSzPct val="100000"/>
              <a:buFont typeface="Arial"/>
            </a:pPr>
            <a:r>
              <a:rPr b="1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Excommunication</a:t>
            </a:r>
            <a:r>
              <a:rPr b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b="1" i="0" lang="en-US" sz="1800" u="sng" cap="none" strike="noStrik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taking away a person’s right of membership in the Church</a:t>
            </a:r>
          </a:p>
          <a:p>
            <a:pPr indent="-342900" lvl="1" marL="1371600" marR="0" rtl="0" algn="l">
              <a:lnSpc>
                <a:spcPct val="90000"/>
              </a:lnSpc>
              <a:spcBef>
                <a:spcPts val="370"/>
              </a:spcBef>
              <a:buSzPct val="100000"/>
              <a:buFont typeface="Arial"/>
            </a:pPr>
            <a:r>
              <a:rPr b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Henry</a:t>
            </a:r>
            <a:r>
              <a:rPr i="0" lang="en-US" sz="1800" cap="none" strike="noStrike">
                <a:latin typeface="Arial"/>
                <a:ea typeface="Arial"/>
                <a:cs typeface="Arial"/>
                <a:sym typeface="Arial"/>
              </a:rPr>
              <a:t> approached </a:t>
            </a:r>
            <a:r>
              <a:rPr b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Gregory for </a:t>
            </a:r>
            <a:r>
              <a:rPr i="0" lang="en-US" sz="1800" cap="none" strike="noStrike">
                <a:latin typeface="Arial"/>
                <a:ea typeface="Arial"/>
                <a:cs typeface="Arial"/>
                <a:sym typeface="Arial"/>
              </a:rPr>
              <a:t>forgiveness</a:t>
            </a:r>
            <a:r>
              <a:rPr b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and was forced to wait in the snow for 3 days</a:t>
            </a:r>
          </a:p>
          <a:p>
            <a:pPr indent="-342900" lvl="1" marL="1371600" marR="0" rtl="0" algn="l">
              <a:lnSpc>
                <a:spcPct val="90000"/>
              </a:lnSpc>
              <a:spcBef>
                <a:spcPts val="370"/>
              </a:spcBef>
              <a:buSzPct val="100000"/>
              <a:buFont typeface="Arial"/>
            </a:pPr>
            <a:r>
              <a:rPr b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Power of the Pope was </a:t>
            </a:r>
            <a:r>
              <a:rPr i="0" lang="en-US" sz="1800" cap="none" strike="noStrike">
                <a:latin typeface="Arial"/>
                <a:ea typeface="Arial"/>
                <a:cs typeface="Arial"/>
                <a:sym typeface="Arial"/>
              </a:rPr>
              <a:t>much greater</a:t>
            </a:r>
            <a:r>
              <a:rPr b="1" i="0" lang="en-US" sz="1800" u="none" cap="none" strike="noStrik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than German kings</a:t>
            </a:r>
          </a:p>
          <a:p>
            <a:pPr indent="-342900" lvl="1" marL="1371600" marR="0" rtl="0" algn="l">
              <a:lnSpc>
                <a:spcPct val="90000"/>
              </a:lnSpc>
              <a:spcBef>
                <a:spcPts val="370"/>
              </a:spcBef>
              <a:buSzPct val="100000"/>
              <a:buFont typeface="Arial"/>
            </a:pPr>
            <a:r>
              <a:rPr b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Future kings would attempt to exert power over the </a:t>
            </a:r>
            <a:r>
              <a:rPr b="1" i="0" lang="en-US" sz="1800" u="sng" cap="none" strike="noStrik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papacy</a:t>
            </a:r>
            <a:r>
              <a:rPr b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(pope) </a:t>
            </a:r>
          </a:p>
          <a:p>
            <a:pPr indent="-342900" lvl="1" marL="1371600" marR="0" rtl="0" algn="l">
              <a:lnSpc>
                <a:spcPct val="90000"/>
              </a:lnSpc>
              <a:spcBef>
                <a:spcPts val="370"/>
              </a:spcBef>
              <a:buSzPct val="100000"/>
              <a:buFont typeface="Arial"/>
            </a:pPr>
            <a:r>
              <a:rPr b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These attempts would weaken </a:t>
            </a:r>
            <a:r>
              <a:rPr i="0" lang="en-US" sz="1800" cap="none" strike="noStrike">
                <a:latin typeface="Arial"/>
                <a:ea typeface="Arial"/>
                <a:cs typeface="Arial"/>
                <a:sym typeface="Arial"/>
              </a:rPr>
              <a:t>German</a:t>
            </a:r>
            <a:r>
              <a:rPr b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provinces in Europe</a:t>
            </a:r>
          </a:p>
          <a:p>
            <a:pPr indent="-395224" lvl="0" marL="420624" marR="0" rtl="0" algn="l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Noto Symbol"/>
              <a:buNone/>
            </a:pPr>
            <a:r>
              <a:t/>
            </a:r>
            <a:endParaRPr b="0" i="0" sz="3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4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4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4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4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4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/>
          <p:nvPr>
            <p:ph type="title"/>
          </p:nvPr>
        </p:nvSpPr>
        <p:spPr>
          <a:xfrm>
            <a:off x="457200" y="274637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rIns="45700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lt1"/>
              </a:buClr>
              <a:buSzPct val="25000"/>
              <a:buFont typeface="Source Sans Pro"/>
              <a:buNone/>
            </a:pPr>
            <a:r>
              <a:rPr b="0" i="0" lang="en-US" sz="4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Result:</a:t>
            </a:r>
          </a:p>
        </p:txBody>
      </p:sp>
      <p:sp>
        <p:nvSpPr>
          <p:cNvPr id="170" name="Shape 170"/>
          <p:cNvSpPr txBox="1"/>
          <p:nvPr>
            <p:ph idx="1" type="body"/>
          </p:nvPr>
        </p:nvSpPr>
        <p:spPr>
          <a:xfrm>
            <a:off x="0" y="1600200"/>
            <a:ext cx="91440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55600" lvl="0" marL="457200" marR="0" rtl="0" algn="l">
              <a:spcBef>
                <a:spcPts val="0"/>
              </a:spcBef>
              <a:buSzPct val="100000"/>
              <a:buFont typeface="Arial"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Throughout the Middle Ages, the power of the Church </a:t>
            </a:r>
            <a:r>
              <a:rPr b="1" i="0" lang="en-US" sz="2000" u="sng" cap="none" strike="noStrik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grew</a:t>
            </a: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  It was able to provide </a:t>
            </a:r>
            <a:r>
              <a:rPr b="1" i="0" lang="en-US" sz="2000" u="sng" cap="none" strike="noStrik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unity</a:t>
            </a: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b="1" i="0" lang="en-US" sz="2000" u="sng" cap="none" strike="noStrik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education</a:t>
            </a: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, and </a:t>
            </a:r>
            <a:r>
              <a:rPr b="1" i="0" lang="en-US" sz="2000" u="sng" cap="none" strike="noStrik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strong empires</a:t>
            </a: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even allowed popes to abandon morality and call for the bloody event known as </a:t>
            </a:r>
            <a:r>
              <a:rPr b="1" i="0" lang="en-US" sz="2000" u="sng" cap="none" strike="noStrik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The Crusades</a:t>
            </a: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</p:txBody>
      </p:sp>
      <p:pic>
        <p:nvPicPr>
          <p:cNvPr descr="http://t1.gstatic.com/images?q=tbn:ANd9GcT67VeytkySHDnaHypg08I1jQkv_4GG27MhiTiyR4ILK-JCa-sK:abiggersociety.com/wp-content/uploads/2013/12/crusades.jpg" id="171" name="Shape 17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0" y="2819400"/>
            <a:ext cx="5810250" cy="3562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/>
          <p:nvPr>
            <p:ph type="title"/>
          </p:nvPr>
        </p:nvSpPr>
        <p:spPr>
          <a:xfrm>
            <a:off x="457200" y="274637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rIns="45700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lt1"/>
              </a:buClr>
              <a:buSzPct val="25000"/>
              <a:buFont typeface="Source Sans Pro"/>
              <a:buNone/>
            </a:pPr>
            <a:r>
              <a:rPr b="0" i="0" lang="en-US" sz="51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Constructive Response Question</a:t>
            </a:r>
          </a:p>
        </p:txBody>
      </p:sp>
      <p:sp>
        <p:nvSpPr>
          <p:cNvPr id="177" name="Shape 177"/>
          <p:cNvSpPr txBox="1"/>
          <p:nvPr>
            <p:ph idx="1" type="body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4100"/>
          </a:p>
          <a:p>
            <a:pPr indent="0" lvl="0" marL="0" marR="0" rtl="0" algn="l">
              <a:spcBef>
                <a:spcPts val="0"/>
              </a:spcBef>
              <a:buNone/>
            </a:pPr>
            <a:r>
              <a:rPr b="0" i="0" lang="en-US" sz="4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What was the role of The Church during the Middle Ages?</a:t>
            </a:r>
          </a:p>
        </p:txBody>
      </p:sp>
      <p:pic>
        <p:nvPicPr>
          <p:cNvPr descr="Learningtargets.jpg" id="178" name="Shape 17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085832">
            <a:off x="6203330" y="4017872"/>
            <a:ext cx="2352389" cy="25375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/>
          <p:nvPr>
            <p:ph type="title"/>
          </p:nvPr>
        </p:nvSpPr>
        <p:spPr>
          <a:xfrm>
            <a:off x="457200" y="274637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rIns="45700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lt1"/>
              </a:buClr>
              <a:buSzPct val="25000"/>
              <a:buFont typeface="Source Sans Pro"/>
              <a:buNone/>
            </a:pPr>
            <a:r>
              <a:rPr b="0" i="0" lang="en-US" sz="51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Constructive Response Question</a:t>
            </a:r>
          </a:p>
        </p:txBody>
      </p:sp>
      <p:sp>
        <p:nvSpPr>
          <p:cNvPr id="98" name="Shape 98"/>
          <p:cNvSpPr txBox="1"/>
          <p:nvPr>
            <p:ph idx="1" type="body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4800"/>
          </a:p>
          <a:p>
            <a:pPr indent="0" lvl="0" marL="0" marR="0" rtl="0" algn="ctr">
              <a:spcBef>
                <a:spcPts val="0"/>
              </a:spcBef>
              <a:buNone/>
            </a:pPr>
            <a:r>
              <a:rPr b="0" i="0" lang="en-US" sz="4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What was the role of The Church during the Middle Ages?</a:t>
            </a:r>
          </a:p>
        </p:txBody>
      </p:sp>
      <p:pic>
        <p:nvPicPr>
          <p:cNvPr descr="Learningtargets.jpg" id="99" name="Shape 9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085832">
            <a:off x="6203330" y="4017872"/>
            <a:ext cx="2352389" cy="25375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/>
          <p:nvPr>
            <p:ph type="title"/>
          </p:nvPr>
        </p:nvSpPr>
        <p:spPr>
          <a:xfrm>
            <a:off x="457200" y="274637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rIns="45700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lt1"/>
              </a:buClr>
              <a:buSzPct val="25000"/>
              <a:buFont typeface="Source Sans Pro"/>
              <a:buNone/>
            </a:pPr>
            <a:r>
              <a:rPr b="0" i="0" lang="en-US" sz="4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The Power of the Church</a:t>
            </a:r>
          </a:p>
        </p:txBody>
      </p:sp>
      <p:sp>
        <p:nvSpPr>
          <p:cNvPr id="105" name="Shape 105"/>
          <p:cNvSpPr txBox="1"/>
          <p:nvPr>
            <p:ph idx="1" type="body"/>
          </p:nvPr>
        </p:nvSpPr>
        <p:spPr>
          <a:xfrm>
            <a:off x="0" y="1600200"/>
            <a:ext cx="9144000" cy="2971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431800" lvl="0" marL="914400" marR="0" rtl="0" algn="l">
              <a:spcBef>
                <a:spcPts val="0"/>
              </a:spcBef>
              <a:buClr>
                <a:schemeClr val="lt1"/>
              </a:buClr>
              <a:buSzPct val="100000"/>
              <a:buFont typeface="Arial"/>
            </a:pPr>
            <a:r>
              <a:rPr b="1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Christianity in the early Middle Ages</a:t>
            </a:r>
          </a:p>
          <a:p>
            <a:pPr indent="-355600" lvl="1" marL="1371600" marR="0" rtl="0" algn="l">
              <a:spcBef>
                <a:spcPts val="380"/>
              </a:spcBef>
              <a:buSzPct val="100000"/>
              <a:buFont typeface="Arial"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As society withered after the fall of Rome, Christianity was a </a:t>
            </a:r>
            <a:r>
              <a:rPr b="1" i="0" lang="en-US" sz="2000" u="sng" cap="none" strike="noStrik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constant</a:t>
            </a:r>
          </a:p>
          <a:p>
            <a:pPr indent="-355600" lvl="1" marL="1371600" marR="0" rtl="0" algn="l">
              <a:spcBef>
                <a:spcPts val="380"/>
              </a:spcBef>
              <a:buSzPct val="100000"/>
              <a:buFont typeface="Arial"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Popes and church leaders would be able to use the power vacuum in Europe as a way to </a:t>
            </a:r>
            <a:r>
              <a:rPr b="1" i="0" lang="en-US" sz="2000" u="sng" cap="none" strike="noStrik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expand the power</a:t>
            </a: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of Christianity throughout the Middle Ages</a:t>
            </a:r>
          </a:p>
          <a:p>
            <a:pPr indent="-355600" lvl="1" marL="1371600" marR="0" rtl="0" algn="l">
              <a:spcBef>
                <a:spcPts val="380"/>
              </a:spcBef>
              <a:buSzPct val="100000"/>
              <a:buFont typeface="Arial"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Christianity was spread by:</a:t>
            </a:r>
          </a:p>
          <a:p>
            <a:pPr indent="-355600" lvl="2" marL="1828800" marR="0" rtl="0" algn="l">
              <a:spcBef>
                <a:spcPts val="400"/>
              </a:spcBef>
              <a:buSzPct val="100000"/>
              <a:buFont typeface="Arial"/>
            </a:pPr>
            <a:r>
              <a:rPr b="1" i="0" lang="en-US" sz="2000" u="sng" cap="none" strike="noStrik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Missionaries</a:t>
            </a: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who risked their lives to spread Christianity</a:t>
            </a:r>
          </a:p>
          <a:p>
            <a:pPr indent="-355600" lvl="2" marL="1828800" marR="0" rtl="0" algn="l">
              <a:spcBef>
                <a:spcPts val="400"/>
              </a:spcBef>
              <a:buSzPct val="100000"/>
              <a:buFont typeface="Arial"/>
            </a:pPr>
            <a:r>
              <a:rPr b="1" i="0" lang="en-US" sz="2000" u="sng" cap="none" strike="noStrik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Clovis</a:t>
            </a: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when he united the Franks through the use of Christianity</a:t>
            </a:r>
          </a:p>
          <a:p>
            <a:pPr indent="-355600" lvl="2" marL="1828800" marR="0" rtl="0" algn="l">
              <a:spcBef>
                <a:spcPts val="400"/>
              </a:spcBef>
              <a:buSzPct val="100000"/>
              <a:buFont typeface="Arial"/>
            </a:pPr>
            <a:r>
              <a:rPr b="1" i="0" lang="en-US" sz="2000" u="sng" cap="none" strike="noStrik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Attacks</a:t>
            </a: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by </a:t>
            </a:r>
            <a:r>
              <a:rPr b="1" i="0" lang="en-US" sz="2000" u="sng" cap="none" strike="noStrik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Muslims</a:t>
            </a: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spurred people to convert to Christianity</a:t>
            </a:r>
          </a:p>
          <a:p>
            <a:pPr indent="-395224" lvl="0" marL="420624" marR="0" rtl="0" algn="l">
              <a:spcBef>
                <a:spcPts val="600"/>
              </a:spcBef>
              <a:buClr>
                <a:schemeClr val="accent1"/>
              </a:buClr>
              <a:buSzPct val="120000"/>
              <a:buFont typeface="Noto Symbol"/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5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/>
          <p:nvPr>
            <p:ph type="title"/>
          </p:nvPr>
        </p:nvSpPr>
        <p:spPr>
          <a:xfrm>
            <a:off x="457200" y="274637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rIns="45700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lt1"/>
              </a:buClr>
              <a:buSzPct val="25000"/>
              <a:buFont typeface="Source Sans Pro"/>
              <a:buNone/>
            </a:pPr>
            <a:r>
              <a:rPr b="0" i="0" lang="en-US" sz="4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The Power of the Church</a:t>
            </a:r>
          </a:p>
        </p:txBody>
      </p:sp>
      <p:sp>
        <p:nvSpPr>
          <p:cNvPr id="111" name="Shape 111"/>
          <p:cNvSpPr txBox="1"/>
          <p:nvPr>
            <p:ph idx="1" type="body"/>
          </p:nvPr>
        </p:nvSpPr>
        <p:spPr>
          <a:xfrm>
            <a:off x="-228600" y="1600200"/>
            <a:ext cx="9372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406400" lvl="0" marL="914400" marR="0" rtl="0" algn="l">
              <a:spcBef>
                <a:spcPts val="0"/>
              </a:spcBef>
              <a:buClr>
                <a:schemeClr val="lt1"/>
              </a:buClr>
              <a:buSzPct val="100000"/>
              <a:buFont typeface="Arial"/>
            </a:pPr>
            <a:r>
              <a:rPr b="1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Structure of the Church</a:t>
            </a:r>
          </a:p>
          <a:p>
            <a:pPr indent="-355600" lvl="1" marL="1371600" marR="0" rtl="0" algn="l">
              <a:spcBef>
                <a:spcPts val="400"/>
              </a:spcBef>
              <a:buSzPct val="100000"/>
              <a:buFont typeface="Arial"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 Church had different ranks of </a:t>
            </a:r>
            <a:r>
              <a:rPr b="1" i="0" lang="en-US" sz="2000" u="sng" cap="none" strike="noStrik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clergy</a:t>
            </a: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, or religious </a:t>
            </a:r>
            <a:r>
              <a:rPr b="1" i="0" lang="en-US" sz="2000" u="sng" cap="none" strike="noStrik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officials</a:t>
            </a:r>
          </a:p>
          <a:p>
            <a:pPr indent="-355600" lvl="1" marL="1371600" marR="0" rtl="0" algn="l">
              <a:spcBef>
                <a:spcPts val="400"/>
              </a:spcBef>
              <a:buSzPct val="100000"/>
              <a:buFont typeface="Arial"/>
            </a:pPr>
            <a:r>
              <a:rPr b="1" i="0" lang="en-US" sz="2000" u="sng" cap="none" strike="noStrik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Pope</a:t>
            </a: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was head of Church</a:t>
            </a:r>
          </a:p>
          <a:p>
            <a:pPr indent="-355600" lvl="1" marL="1371600" marR="0" rtl="0" algn="l">
              <a:spcBef>
                <a:spcPts val="400"/>
              </a:spcBef>
              <a:buSzPct val="100000"/>
              <a:buFont typeface="Arial"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All clergy, including bishops and priests fell under </a:t>
            </a:r>
            <a:r>
              <a:rPr b="1" i="0" lang="en-US" sz="2000" u="sng" cap="none" strike="noStrik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pope’s authority</a:t>
            </a:r>
          </a:p>
          <a:p>
            <a:pPr indent="-355600" lvl="1" marL="1371600" marR="0" rtl="0" algn="l">
              <a:spcBef>
                <a:spcPts val="400"/>
              </a:spcBef>
              <a:buSzPct val="100000"/>
              <a:buFont typeface="Arial"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For most people, </a:t>
            </a:r>
            <a:r>
              <a:rPr b="1" i="0" lang="en-US" sz="2000" u="sng" cap="none" strike="noStrik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local priests</a:t>
            </a: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served as the main contact with the Church</a:t>
            </a:r>
          </a:p>
          <a:p>
            <a:pPr indent="-395224" lvl="0" marL="420624" marR="0" rtl="0" algn="l">
              <a:spcBef>
                <a:spcPts val="600"/>
              </a:spcBef>
              <a:buClr>
                <a:schemeClr val="accent1"/>
              </a:buClr>
              <a:buSzPct val="80000"/>
              <a:buFont typeface="Noto Symbol"/>
              <a:buNone/>
            </a:pPr>
            <a:r>
              <a:t/>
            </a:r>
            <a:endParaRPr b="0" i="0" sz="3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2" name="Shape 1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44800" y="3701150"/>
            <a:ext cx="4008299" cy="2864099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pic>
      <p:pic>
        <p:nvPicPr>
          <p:cNvPr id="113" name="Shape 113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1575" y="3973250"/>
            <a:ext cx="4093100" cy="2302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/>
          <p:nvPr>
            <p:ph type="title"/>
          </p:nvPr>
        </p:nvSpPr>
        <p:spPr>
          <a:xfrm>
            <a:off x="457200" y="274637"/>
            <a:ext cx="7467600" cy="1143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Draw it out</a:t>
            </a:r>
          </a:p>
        </p:txBody>
      </p:sp>
      <p:sp>
        <p:nvSpPr>
          <p:cNvPr id="119" name="Shape 119"/>
          <p:cNvSpPr txBox="1"/>
          <p:nvPr>
            <p:ph idx="1" type="body"/>
          </p:nvPr>
        </p:nvSpPr>
        <p:spPr>
          <a:xfrm>
            <a:off x="457200" y="1600200"/>
            <a:ext cx="4492800" cy="4526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-US"/>
              <a:t>1.		Do the short reading about the church structure in your notes.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0" lvl="0" marL="177800">
              <a:spcBef>
                <a:spcPts val="0"/>
              </a:spcBef>
              <a:buNone/>
            </a:pPr>
            <a:r>
              <a:rPr lang="en-US"/>
              <a:t>2.	Draw a symbol in the pyramid to help you remember what each member of the clergy is responsible for.</a:t>
            </a:r>
          </a:p>
        </p:txBody>
      </p:sp>
      <p:pic>
        <p:nvPicPr>
          <p:cNvPr id="120" name="Shape 1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50000" y="937150"/>
            <a:ext cx="4008300" cy="2864100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pic>
      <p:pic>
        <p:nvPicPr>
          <p:cNvPr descr="https://wildersoul.files.wordpress.com/2013/06/star-frame-celtic-tri-blank.png" id="121" name="Shape 1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96350" y="4310400"/>
            <a:ext cx="3200400" cy="2400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/>
          <p:nvPr>
            <p:ph type="title"/>
          </p:nvPr>
        </p:nvSpPr>
        <p:spPr>
          <a:xfrm>
            <a:off x="457200" y="274637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rIns="45700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lt1"/>
              </a:buClr>
              <a:buSzPct val="25000"/>
              <a:buFont typeface="Source Sans Pro"/>
              <a:buNone/>
            </a:pPr>
            <a:r>
              <a:rPr b="0" i="0" lang="en-US" sz="4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The Power of the Church</a:t>
            </a:r>
          </a:p>
        </p:txBody>
      </p:sp>
      <p:sp>
        <p:nvSpPr>
          <p:cNvPr id="127" name="Shape 127"/>
          <p:cNvSpPr txBox="1"/>
          <p:nvPr>
            <p:ph idx="1" type="body"/>
          </p:nvPr>
        </p:nvSpPr>
        <p:spPr>
          <a:xfrm>
            <a:off x="-152400" y="1600200"/>
            <a:ext cx="9296399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406400" lvl="0" marL="914400" marR="0" rtl="0" algn="l">
              <a:spcBef>
                <a:spcPts val="0"/>
              </a:spcBef>
              <a:buClr>
                <a:schemeClr val="lt1"/>
              </a:buClr>
              <a:buSzPct val="100000"/>
              <a:buFont typeface="Arial"/>
            </a:pPr>
            <a:r>
              <a:rPr b="1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Religion as a Unifying Force</a:t>
            </a:r>
          </a:p>
          <a:p>
            <a:pPr indent="-355600" lvl="1" marL="1371600" marR="0" rtl="0" algn="l">
              <a:spcBef>
                <a:spcPts val="380"/>
              </a:spcBef>
              <a:buSzPct val="100000"/>
              <a:buFont typeface="Arial"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Feudalism created </a:t>
            </a:r>
            <a:r>
              <a:rPr b="1" i="0" lang="en-US" sz="2000" u="sng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division</a:t>
            </a:r>
            <a:r>
              <a:rPr b="0" i="0" lang="en-US" sz="2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but Church teachings </a:t>
            </a:r>
            <a:r>
              <a:rPr b="1" i="0" lang="en-US" sz="2000" u="sng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bonded</a:t>
            </a: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them together</a:t>
            </a:r>
          </a:p>
          <a:p>
            <a:pPr indent="-355600" lvl="1" marL="1371600" marR="0" rtl="0" algn="l">
              <a:spcBef>
                <a:spcPts val="380"/>
              </a:spcBef>
              <a:buSzPct val="100000"/>
              <a:buFont typeface="Arial"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Provided people with a sense of </a:t>
            </a:r>
            <a:r>
              <a:rPr b="1" i="0" lang="en-US" sz="2000" u="sng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security</a:t>
            </a: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and of belonging to a religious </a:t>
            </a:r>
            <a:r>
              <a:rPr b="1" i="0" lang="en-US" sz="2000" u="sng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community</a:t>
            </a:r>
          </a:p>
          <a:p>
            <a:pPr indent="-355600" lvl="1" marL="1371600" marR="0" rtl="0" algn="l">
              <a:spcBef>
                <a:spcPts val="380"/>
              </a:spcBef>
              <a:buSzPct val="100000"/>
              <a:buFont typeface="Arial"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Priests and other clergy administered </a:t>
            </a:r>
            <a:r>
              <a:rPr b="1" i="0" lang="en-US" sz="2000" u="sng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sacraments</a:t>
            </a: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(religious ceremonies)</a:t>
            </a:r>
          </a:p>
          <a:p>
            <a:pPr indent="-355600" lvl="1" marL="1371600" marR="0" rtl="0" algn="l">
              <a:spcBef>
                <a:spcPts val="380"/>
              </a:spcBef>
              <a:buSzPct val="100000"/>
              <a:buFont typeface="Arial"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All were subject to </a:t>
            </a:r>
            <a:r>
              <a:rPr b="1" i="0" lang="en-US" sz="2000" u="sng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canon law</a:t>
            </a: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, or Church Law</a:t>
            </a:r>
          </a:p>
          <a:p>
            <a:pPr indent="-395224" lvl="0" marL="420624" marR="0" rtl="0" algn="l">
              <a:spcBef>
                <a:spcPts val="600"/>
              </a:spcBef>
              <a:buClr>
                <a:schemeClr val="accent1"/>
              </a:buClr>
              <a:buSzPct val="25000"/>
              <a:buFont typeface="Noto Symbol"/>
              <a:buNone/>
            </a:pPr>
            <a:r>
              <a:t/>
            </a:r>
            <a:endParaRPr b="0" i="0" sz="3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http://www.catholicdeacon.org/images/CanonLaw.bmp" id="128" name="Shape 1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05198" y="4361625"/>
            <a:ext cx="1874400" cy="2455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/>
          <p:nvPr>
            <p:ph type="title"/>
          </p:nvPr>
        </p:nvSpPr>
        <p:spPr>
          <a:xfrm>
            <a:off x="457200" y="274637"/>
            <a:ext cx="7467600" cy="1143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Making connections</a:t>
            </a:r>
          </a:p>
        </p:txBody>
      </p:sp>
      <p:sp>
        <p:nvSpPr>
          <p:cNvPr id="134" name="Shape 134"/>
          <p:cNvSpPr txBox="1"/>
          <p:nvPr>
            <p:ph idx="1" type="body"/>
          </p:nvPr>
        </p:nvSpPr>
        <p:spPr>
          <a:xfrm>
            <a:off x="457200" y="1600200"/>
            <a:ext cx="7467600" cy="4526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-US"/>
              <a:t>-List 4 sacraments in the box provided</a:t>
            </a:r>
          </a:p>
        </p:txBody>
      </p:sp>
      <p:cxnSp>
        <p:nvCxnSpPr>
          <p:cNvPr id="135" name="Shape 135"/>
          <p:cNvCxnSpPr>
            <a:stCxn id="134" idx="1"/>
            <a:endCxn id="134" idx="3"/>
          </p:cNvCxnSpPr>
          <p:nvPr/>
        </p:nvCxnSpPr>
        <p:spPr>
          <a:xfrm>
            <a:off x="457200" y="3863250"/>
            <a:ext cx="74676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136" name="Shape 136"/>
          <p:cNvSpPr/>
          <p:nvPr/>
        </p:nvSpPr>
        <p:spPr>
          <a:xfrm>
            <a:off x="567600" y="2782600"/>
            <a:ext cx="7551600" cy="1409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/>
          <p:nvPr>
            <p:ph type="title"/>
          </p:nvPr>
        </p:nvSpPr>
        <p:spPr>
          <a:xfrm>
            <a:off x="457200" y="274637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rIns="45700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lt1"/>
              </a:buClr>
              <a:buSzPct val="25000"/>
              <a:buFont typeface="Source Sans Pro"/>
              <a:buNone/>
            </a:pPr>
            <a:r>
              <a:rPr b="0" i="0" lang="en-US" sz="4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The Power of the Church</a:t>
            </a:r>
          </a:p>
        </p:txBody>
      </p:sp>
      <p:sp>
        <p:nvSpPr>
          <p:cNvPr id="142" name="Shape 142"/>
          <p:cNvSpPr txBox="1"/>
          <p:nvPr>
            <p:ph idx="1" type="body"/>
          </p:nvPr>
        </p:nvSpPr>
        <p:spPr>
          <a:xfrm>
            <a:off x="0" y="1600200"/>
            <a:ext cx="91440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431800" lvl="0" marL="914400" marR="0" rtl="0" algn="l">
              <a:spcBef>
                <a:spcPts val="0"/>
              </a:spcBef>
              <a:buClr>
                <a:schemeClr val="lt1"/>
              </a:buClr>
              <a:buSzPct val="100000"/>
              <a:buFont typeface="Arial"/>
            </a:pPr>
            <a:r>
              <a:rPr b="1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Education</a:t>
            </a:r>
          </a:p>
          <a:p>
            <a:pPr indent="-355600" lvl="1" marL="1371600" marR="0" rtl="0" algn="l">
              <a:spcBef>
                <a:spcPts val="360"/>
              </a:spcBef>
              <a:buSzPct val="100000"/>
              <a:buFont typeface="Arial"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 Church offered the only place to receive an </a:t>
            </a:r>
            <a:r>
              <a:rPr b="1" i="0" lang="en-US" sz="2000" u="sng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education</a:t>
            </a: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in the Middle Ages</a:t>
            </a:r>
          </a:p>
          <a:p>
            <a:pPr indent="-355600" lvl="1" marL="1371600" marR="0" rtl="0" algn="l">
              <a:spcBef>
                <a:spcPts val="360"/>
              </a:spcBef>
              <a:buSzPct val="100000"/>
              <a:buFont typeface="Arial"/>
            </a:pPr>
            <a:r>
              <a:rPr b="1" i="0" lang="en-US" sz="2000" u="sng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Monasteries</a:t>
            </a: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were religious communities for men</a:t>
            </a:r>
          </a:p>
          <a:p>
            <a:pPr indent="-355600" lvl="1" marL="1371600" marR="0" rtl="0" algn="l">
              <a:spcBef>
                <a:spcPts val="360"/>
              </a:spcBef>
              <a:buSzPct val="100000"/>
              <a:buFont typeface="Arial"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Men in monasteries were called </a:t>
            </a:r>
            <a:r>
              <a:rPr b="1" i="0" lang="en-US" sz="2000" u="sng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monks</a:t>
            </a: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and gave up </a:t>
            </a:r>
            <a:r>
              <a:rPr b="1" i="0" lang="en-US" sz="2000" u="sng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possessions</a:t>
            </a: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to devote a life serving God</a:t>
            </a:r>
          </a:p>
          <a:p>
            <a:pPr indent="-355600" lvl="1" marL="1371600" marR="0" rtl="0" algn="l">
              <a:spcBef>
                <a:spcPts val="360"/>
              </a:spcBef>
              <a:buSzPct val="100000"/>
              <a:buFont typeface="Arial"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Women, or </a:t>
            </a:r>
            <a:r>
              <a:rPr b="1" i="0" lang="en-US" sz="2000" u="sng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nuns</a:t>
            </a: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, lived in </a:t>
            </a:r>
            <a:r>
              <a:rPr b="1" i="0" lang="en-US" sz="2000" u="sng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convents</a:t>
            </a:r>
          </a:p>
          <a:p>
            <a:pPr indent="-355600" lvl="1" marL="1371600" marR="0" rtl="0" algn="l">
              <a:spcBef>
                <a:spcPts val="360"/>
              </a:spcBef>
              <a:buSzPct val="100000"/>
              <a:buFont typeface="Arial"/>
            </a:pPr>
            <a:r>
              <a:rPr b="1" i="0" lang="en-US" sz="2000" u="sng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St. Benedict</a:t>
            </a: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wrote a book setting a practical set of rules for monasteries</a:t>
            </a:r>
          </a:p>
          <a:p>
            <a:pPr indent="-395224" lvl="0" marL="420624" marR="0" rtl="0" algn="l">
              <a:spcBef>
                <a:spcPts val="600"/>
              </a:spcBef>
              <a:buClr>
                <a:schemeClr val="accent1"/>
              </a:buClr>
              <a:buSzPct val="120000"/>
              <a:buFont typeface="Noto Symbol"/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3" name="Shape 1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72200" y="4495800"/>
            <a:ext cx="1714626" cy="2058924"/>
          </a:xfrm>
          <a:prstGeom prst="rect">
            <a:avLst/>
          </a:prstGeom>
          <a:noFill/>
          <a:ln>
            <a:noFill/>
          </a:ln>
          <a:effectLst>
            <a:reflection blurRad="0" dir="5400000" dist="5000" endA="0" endPos="30000" kx="0" rotWithShape="0" algn="bl" stA="30000" stPos="0" sy="-100000" ky="0"/>
          </a:effectLst>
        </p:spPr>
      </p:pic>
      <p:pic>
        <p:nvPicPr>
          <p:cNvPr descr="http://t0.gstatic.com/images?q=tbn:ANd9GcSqwKiaPOUa1gvuhbEPvNxXyrbdlH-vqg8FabPx6IkL354f3nERFA:www.medievalages.net/wp-content/uploads/2013/08/medieval_monks.jpg" id="144" name="Shape 14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19200" y="4724400"/>
            <a:ext cx="1728610" cy="18669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highlifetoday.com/wp-content/uploads/2013/12/Nun_ruler.jpg" id="145" name="Shape 14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505200" y="4572000"/>
            <a:ext cx="2133599" cy="19522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/>
          <p:nvPr>
            <p:ph type="title"/>
          </p:nvPr>
        </p:nvSpPr>
        <p:spPr>
          <a:xfrm>
            <a:off x="457200" y="274637"/>
            <a:ext cx="7467600" cy="1143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Connect to today</a:t>
            </a:r>
          </a:p>
        </p:txBody>
      </p:sp>
      <p:sp>
        <p:nvSpPr>
          <p:cNvPr id="151" name="Shape 151"/>
          <p:cNvSpPr txBox="1"/>
          <p:nvPr>
            <p:ph idx="1" type="body"/>
          </p:nvPr>
        </p:nvSpPr>
        <p:spPr>
          <a:xfrm>
            <a:off x="457200" y="1600200"/>
            <a:ext cx="7467600" cy="4526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0" lvl="0" marL="17780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rPr lang="en-US"/>
              <a:t>-Read Social history on page 371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/>
              <a:t>-Define superstition in the box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/>
              <a:t>-List 1 superstition believed in Medieval times</a:t>
            </a:r>
          </a:p>
          <a:p>
            <a:pPr lvl="0">
              <a:spcBef>
                <a:spcPts val="0"/>
              </a:spcBef>
              <a:buNone/>
            </a:pPr>
            <a:r>
              <a:rPr lang="en-US"/>
              <a:t>-List 3 superstitions that people have today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chnic">
  <a:themeElements>
    <a:clrScheme name="Technic">
      <a:dk1>
        <a:srgbClr val="000000"/>
      </a:dk1>
      <a:lt1>
        <a:srgbClr val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